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147482018" r:id="rId2"/>
    <p:sldId id="2147482107" r:id="rId3"/>
    <p:sldId id="2147482108" r:id="rId4"/>
    <p:sldId id="2147482109" r:id="rId5"/>
    <p:sldId id="2147482110" r:id="rId6"/>
    <p:sldId id="2147482111" r:id="rId7"/>
    <p:sldId id="214748211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67"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4F4F3-8B2C-49AC-B40A-5313B412212A}"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B159B-EE78-4B4B-82BF-737A31D8E672}" type="slidenum">
              <a:rPr lang="en-US" smtClean="0"/>
              <a:t>‹#›</a:t>
            </a:fld>
            <a:endParaRPr lang="en-US"/>
          </a:p>
        </p:txBody>
      </p:sp>
    </p:spTree>
    <p:extLst>
      <p:ext uri="{BB962C8B-B14F-4D97-AF65-F5344CB8AC3E}">
        <p14:creationId xmlns:p14="http://schemas.microsoft.com/office/powerpoint/2010/main" val="1570676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5043C-834E-78A6-EFAB-AB607EA77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08C20-DCF7-09D8-73A9-893B6944A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50625-630D-1948-95B4-E83B194B7A5D}"/>
              </a:ext>
            </a:extLst>
          </p:cNvPr>
          <p:cNvSpPr>
            <a:spLocks noGrp="1"/>
          </p:cNvSpPr>
          <p:nvPr>
            <p:ph type="body" idx="1"/>
          </p:nvPr>
        </p:nvSpPr>
        <p:spPr/>
        <p:txBody>
          <a:bodyPr/>
          <a:lstStyle/>
          <a:p>
            <a:r>
              <a:rPr lang="en-US"/>
              <a:t>JULIE – </a:t>
            </a:r>
          </a:p>
        </p:txBody>
      </p:sp>
      <p:sp>
        <p:nvSpPr>
          <p:cNvPr id="4" name="Slide Number Placeholder 3">
            <a:extLst>
              <a:ext uri="{FF2B5EF4-FFF2-40B4-BE49-F238E27FC236}">
                <a16:creationId xmlns:a16="http://schemas.microsoft.com/office/drawing/2014/main" id="{F9C49CC0-666C-EC89-9394-7531209CA8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AED91-1513-49D9-91D8-06677490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41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965CB-7880-4D9A-89C9-2DEEED3550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80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4B5A2-D4EB-A814-C307-1AF0C2E1D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92133-EF5F-E1F6-2C90-5304233597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390372-8B1A-B046-D96C-26A3D2318DC1}"/>
              </a:ext>
            </a:extLst>
          </p:cNvPr>
          <p:cNvSpPr>
            <a:spLocks noGrp="1"/>
          </p:cNvSpPr>
          <p:nvPr>
            <p:ph type="body" idx="1"/>
          </p:nvPr>
        </p:nvSpPr>
        <p:spPr/>
        <p:txBody>
          <a:bodyPr/>
          <a:lstStyle/>
          <a:p>
            <a:r>
              <a:rPr lang="en-US"/>
              <a:t>Petra</a:t>
            </a:r>
          </a:p>
        </p:txBody>
      </p:sp>
      <p:sp>
        <p:nvSpPr>
          <p:cNvPr id="4" name="Slide Number Placeholder 3">
            <a:extLst>
              <a:ext uri="{FF2B5EF4-FFF2-40B4-BE49-F238E27FC236}">
                <a16:creationId xmlns:a16="http://schemas.microsoft.com/office/drawing/2014/main" id="{A8D6A827-883D-09B6-FA31-06C2095F1F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965CB-7880-4D9A-89C9-2DEEED3550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34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8EC43-13C5-30C9-4000-E57CD82B7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00C8A-F3F0-0ABE-74CE-15C56DC930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B858B5-6460-9981-151A-4E53040C7E66}"/>
              </a:ext>
            </a:extLst>
          </p:cNvPr>
          <p:cNvSpPr>
            <a:spLocks noGrp="1"/>
          </p:cNvSpPr>
          <p:nvPr>
            <p:ph type="body" idx="1"/>
          </p:nvPr>
        </p:nvSpPr>
        <p:spPr/>
        <p:txBody>
          <a:bodyPr/>
          <a:lstStyle/>
          <a:p>
            <a:r>
              <a:rPr lang="en-US"/>
              <a:t>Lisa</a:t>
            </a:r>
          </a:p>
        </p:txBody>
      </p:sp>
      <p:sp>
        <p:nvSpPr>
          <p:cNvPr id="4" name="Slide Number Placeholder 3">
            <a:extLst>
              <a:ext uri="{FF2B5EF4-FFF2-40B4-BE49-F238E27FC236}">
                <a16:creationId xmlns:a16="http://schemas.microsoft.com/office/drawing/2014/main" id="{2977ED00-16BF-B6D7-0179-1755899E62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965CB-7880-4D9A-89C9-2DEEED3550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2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3FBC8-2ED0-9777-792D-9F9B66AE4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74159-67D6-E4F7-5267-EC0E7AB918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86DB32-47E7-8317-FD9D-4548AF2AB9C4}"/>
              </a:ext>
            </a:extLst>
          </p:cNvPr>
          <p:cNvSpPr>
            <a:spLocks noGrp="1"/>
          </p:cNvSpPr>
          <p:nvPr>
            <p:ph type="body" idx="1"/>
          </p:nvPr>
        </p:nvSpPr>
        <p:spPr/>
        <p:txBody>
          <a:bodyPr/>
          <a:lstStyle/>
          <a:p>
            <a:r>
              <a:rPr lang="en-US"/>
              <a:t>Kathy</a:t>
            </a:r>
          </a:p>
        </p:txBody>
      </p:sp>
      <p:sp>
        <p:nvSpPr>
          <p:cNvPr id="4" name="Slide Number Placeholder 3">
            <a:extLst>
              <a:ext uri="{FF2B5EF4-FFF2-40B4-BE49-F238E27FC236}">
                <a16:creationId xmlns:a16="http://schemas.microsoft.com/office/drawing/2014/main" id="{5AA6FDD6-AD80-E78E-E3D7-F896D2B0D1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C965CB-7880-4D9A-89C9-2DEEED3550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0402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AED91-1513-49D9-91D8-06677490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727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AED91-1513-49D9-91D8-06677490CD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602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Zoom Brief">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5980B2F-E819-4555-94C4-4EB135372DA7}"/>
              </a:ext>
            </a:extLst>
          </p:cNvPr>
          <p:cNvSpPr/>
          <p:nvPr userDrawn="1"/>
        </p:nvSpPr>
        <p:spPr>
          <a:xfrm>
            <a:off x="6546817" y="1775136"/>
            <a:ext cx="4453143" cy="28407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A4EA8952-BDD1-E4B0-96FE-5437228AE824}"/>
              </a:ext>
            </a:extLst>
          </p:cNvPr>
          <p:cNvSpPr>
            <a:spLocks noGrp="1"/>
          </p:cNvSpPr>
          <p:nvPr>
            <p:ph type="sldNum" sz="quarter" idx="12"/>
          </p:nvPr>
        </p:nvSpPr>
        <p:spPr/>
        <p:txBody>
          <a:bodyPr/>
          <a:lstStyle/>
          <a:p>
            <a:fld id="{B3CA9A9A-8F46-44DD-9838-73B050628A98}" type="slidenum">
              <a:rPr lang="en-US" smtClean="0"/>
              <a:t>‹#›</a:t>
            </a:fld>
            <a:endParaRPr lang="en-US"/>
          </a:p>
        </p:txBody>
      </p:sp>
      <p:grpSp>
        <p:nvGrpSpPr>
          <p:cNvPr id="8" name="Group 7">
            <a:extLst>
              <a:ext uri="{FF2B5EF4-FFF2-40B4-BE49-F238E27FC236}">
                <a16:creationId xmlns:a16="http://schemas.microsoft.com/office/drawing/2014/main" id="{7C3F3918-08D2-DC75-EA1C-841E5FBBABB1}"/>
              </a:ext>
            </a:extLst>
          </p:cNvPr>
          <p:cNvGrpSpPr/>
          <p:nvPr userDrawn="1"/>
        </p:nvGrpSpPr>
        <p:grpSpPr>
          <a:xfrm>
            <a:off x="0" y="0"/>
            <a:ext cx="633823" cy="6858000"/>
            <a:chOff x="0" y="0"/>
            <a:chExt cx="633823" cy="6858000"/>
          </a:xfrm>
        </p:grpSpPr>
        <p:sp>
          <p:nvSpPr>
            <p:cNvPr id="9" name="Rectangle 8">
              <a:extLst>
                <a:ext uri="{FF2B5EF4-FFF2-40B4-BE49-F238E27FC236}">
                  <a16:creationId xmlns:a16="http://schemas.microsoft.com/office/drawing/2014/main" id="{A39FCD40-7D0C-D30E-9143-C856F2B8E6CE}"/>
                </a:ext>
              </a:extLst>
            </p:cNvPr>
            <p:cNvSpPr/>
            <p:nvPr/>
          </p:nvSpPr>
          <p:spPr>
            <a:xfrm>
              <a:off x="0" y="0"/>
              <a:ext cx="317606" cy="6858000"/>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0D3096-4850-4048-35FC-B16A02DC0F3D}"/>
                </a:ext>
              </a:extLst>
            </p:cNvPr>
            <p:cNvSpPr/>
            <p:nvPr/>
          </p:nvSpPr>
          <p:spPr>
            <a:xfrm>
              <a:off x="317606" y="0"/>
              <a:ext cx="229374" cy="68580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3D1BCF-BB38-38AC-6952-14DCD4B2A282}"/>
                </a:ext>
              </a:extLst>
            </p:cNvPr>
            <p:cNvSpPr/>
            <p:nvPr/>
          </p:nvSpPr>
          <p:spPr>
            <a:xfrm>
              <a:off x="546981" y="0"/>
              <a:ext cx="86842"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0BF869E8-1F68-F46C-6D02-AFFF5BCA834C}"/>
              </a:ext>
            </a:extLst>
          </p:cNvPr>
          <p:cNvSpPr>
            <a:spLocks noGrp="1"/>
          </p:cNvSpPr>
          <p:nvPr>
            <p:ph type="title" hasCustomPrompt="1"/>
          </p:nvPr>
        </p:nvSpPr>
        <p:spPr>
          <a:xfrm>
            <a:off x="1041084" y="269875"/>
            <a:ext cx="10312716" cy="1325563"/>
          </a:xfrm>
        </p:spPr>
        <p:txBody>
          <a:bodyPr/>
          <a:lstStyle>
            <a:lvl1pPr>
              <a:defRPr/>
            </a:lvl1pPr>
          </a:lstStyle>
          <a:p>
            <a:r>
              <a:rPr lang="en-US">
                <a:solidFill>
                  <a:srgbClr val="1B3D6D"/>
                </a:solidFill>
                <a:latin typeface="Century Gothic" panose="020B0502020202020204" pitchFamily="34" charset="0"/>
              </a:rPr>
              <a:t>CLICK TO ADD TITLE</a:t>
            </a:r>
          </a:p>
        </p:txBody>
      </p:sp>
      <p:grpSp>
        <p:nvGrpSpPr>
          <p:cNvPr id="16" name="Google Shape;346;p33">
            <a:extLst>
              <a:ext uri="{FF2B5EF4-FFF2-40B4-BE49-F238E27FC236}">
                <a16:creationId xmlns:a16="http://schemas.microsoft.com/office/drawing/2014/main" id="{0D0CD828-288E-D254-0DED-2E01C56CFEF6}"/>
              </a:ext>
            </a:extLst>
          </p:cNvPr>
          <p:cNvGrpSpPr/>
          <p:nvPr/>
        </p:nvGrpSpPr>
        <p:grpSpPr>
          <a:xfrm>
            <a:off x="5888778" y="1595438"/>
            <a:ext cx="5726349" cy="3355000"/>
            <a:chOff x="1177450" y="241631"/>
            <a:chExt cx="6173152" cy="3616776"/>
          </a:xfrm>
        </p:grpSpPr>
        <p:sp>
          <p:nvSpPr>
            <p:cNvPr id="17" name="Google Shape;347;p33">
              <a:extLst>
                <a:ext uri="{FF2B5EF4-FFF2-40B4-BE49-F238E27FC236}">
                  <a16:creationId xmlns:a16="http://schemas.microsoft.com/office/drawing/2014/main" id="{BE9DBD2B-F892-D47E-0E18-CAD06E9556B4}"/>
                </a:ext>
              </a:extLst>
            </p:cNvPr>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348;p33">
              <a:extLst>
                <a:ext uri="{FF2B5EF4-FFF2-40B4-BE49-F238E27FC236}">
                  <a16:creationId xmlns:a16="http://schemas.microsoft.com/office/drawing/2014/main" id="{E1BE2A24-DC59-42E4-C295-F53465EBE5F8}"/>
                </a:ext>
              </a:extLst>
            </p:cNvPr>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349;p33">
              <a:extLst>
                <a:ext uri="{FF2B5EF4-FFF2-40B4-BE49-F238E27FC236}">
                  <a16:creationId xmlns:a16="http://schemas.microsoft.com/office/drawing/2014/main" id="{1F7E78CC-FB66-0D71-5563-8E7A1B97AD5E}"/>
                </a:ext>
              </a:extLst>
            </p:cNvPr>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rgbClr val="FFFFFF"/>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350;p33">
              <a:extLst>
                <a:ext uri="{FF2B5EF4-FFF2-40B4-BE49-F238E27FC236}">
                  <a16:creationId xmlns:a16="http://schemas.microsoft.com/office/drawing/2014/main" id="{8F5D0086-9D1F-1F28-2BAB-BF87C3188274}"/>
                </a:ext>
              </a:extLst>
            </p:cNvPr>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lt2"/>
            </a:solidFill>
            <a:ln w="19050">
              <a:solidFill>
                <a:schemeClr val="tx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 name="Rectangle 27">
            <a:extLst>
              <a:ext uri="{FF2B5EF4-FFF2-40B4-BE49-F238E27FC236}">
                <a16:creationId xmlns:a16="http://schemas.microsoft.com/office/drawing/2014/main" id="{365577D1-76CD-5C9C-C525-7F1514B266A1}"/>
              </a:ext>
            </a:extLst>
          </p:cNvPr>
          <p:cNvSpPr/>
          <p:nvPr userDrawn="1"/>
        </p:nvSpPr>
        <p:spPr>
          <a:xfrm>
            <a:off x="5954959" y="2717172"/>
            <a:ext cx="1463665" cy="26300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oogle Shape;322;p31">
            <a:extLst>
              <a:ext uri="{FF2B5EF4-FFF2-40B4-BE49-F238E27FC236}">
                <a16:creationId xmlns:a16="http://schemas.microsoft.com/office/drawing/2014/main" id="{9DF16F68-2AF6-EC7E-6B5C-047FFCD9F68D}"/>
              </a:ext>
            </a:extLst>
          </p:cNvPr>
          <p:cNvGrpSpPr/>
          <p:nvPr/>
        </p:nvGrpSpPr>
        <p:grpSpPr>
          <a:xfrm>
            <a:off x="5915357" y="2440458"/>
            <a:ext cx="1545131" cy="3204909"/>
            <a:chOff x="2547150" y="238125"/>
            <a:chExt cx="2525675" cy="5238750"/>
          </a:xfrm>
        </p:grpSpPr>
        <p:sp>
          <p:nvSpPr>
            <p:cNvPr id="24" name="Google Shape;323;p31">
              <a:extLst>
                <a:ext uri="{FF2B5EF4-FFF2-40B4-BE49-F238E27FC236}">
                  <a16:creationId xmlns:a16="http://schemas.microsoft.com/office/drawing/2014/main" id="{373F010A-8602-C10E-38F0-0830C2D73FA7}"/>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4;p31">
              <a:extLst>
                <a:ext uri="{FF2B5EF4-FFF2-40B4-BE49-F238E27FC236}">
                  <a16:creationId xmlns:a16="http://schemas.microsoft.com/office/drawing/2014/main" id="{ECB0CE76-597C-FDE3-721E-4D1085162352}"/>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5;p31">
              <a:extLst>
                <a:ext uri="{FF2B5EF4-FFF2-40B4-BE49-F238E27FC236}">
                  <a16:creationId xmlns:a16="http://schemas.microsoft.com/office/drawing/2014/main" id="{9F460B5E-0A9A-A859-7164-D5B95A7C06C8}"/>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6;p31">
              <a:extLst>
                <a:ext uri="{FF2B5EF4-FFF2-40B4-BE49-F238E27FC236}">
                  <a16:creationId xmlns:a16="http://schemas.microsoft.com/office/drawing/2014/main" id="{1783A126-BAA4-1D84-6643-BFF88C48E9E8}"/>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 name="Picture 29">
            <a:extLst>
              <a:ext uri="{FF2B5EF4-FFF2-40B4-BE49-F238E27FC236}">
                <a16:creationId xmlns:a16="http://schemas.microsoft.com/office/drawing/2014/main" id="{8EAE0FDB-D3C7-4883-B991-1797F3A0B3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5495" y="6356350"/>
            <a:ext cx="3057525" cy="371475"/>
          </a:xfrm>
          <a:prstGeom prst="rect">
            <a:avLst/>
          </a:prstGeom>
        </p:spPr>
      </p:pic>
      <p:sp>
        <p:nvSpPr>
          <p:cNvPr id="3" name="Text Placeholder 2">
            <a:extLst>
              <a:ext uri="{FF2B5EF4-FFF2-40B4-BE49-F238E27FC236}">
                <a16:creationId xmlns:a16="http://schemas.microsoft.com/office/drawing/2014/main" id="{E53A1947-89C8-4F3F-9069-03351050BFE0}"/>
              </a:ext>
            </a:extLst>
          </p:cNvPr>
          <p:cNvSpPr>
            <a:spLocks noGrp="1"/>
          </p:cNvSpPr>
          <p:nvPr>
            <p:ph type="body" sz="quarter" idx="13"/>
          </p:nvPr>
        </p:nvSpPr>
        <p:spPr>
          <a:xfrm>
            <a:off x="1041400" y="1889125"/>
            <a:ext cx="4557713" cy="4467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119749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_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F974-64E4-E03A-7B38-38D96A763E09}"/>
              </a:ext>
            </a:extLst>
          </p:cNvPr>
          <p:cNvSpPr>
            <a:spLocks noGrp="1"/>
          </p:cNvSpPr>
          <p:nvPr>
            <p:ph type="title" hasCustomPrompt="1"/>
          </p:nvPr>
        </p:nvSpPr>
        <p:spPr>
          <a:xfrm>
            <a:off x="1340747" y="365125"/>
            <a:ext cx="10013054"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DF6852B1-BDDC-482E-C34C-03BFA3CFE5EC}"/>
              </a:ext>
            </a:extLst>
          </p:cNvPr>
          <p:cNvSpPr>
            <a:spLocks noGrp="1"/>
          </p:cNvSpPr>
          <p:nvPr>
            <p:ph sz="half" idx="1" hasCustomPrompt="1"/>
          </p:nvPr>
        </p:nvSpPr>
        <p:spPr>
          <a:xfrm>
            <a:off x="1340747" y="1965490"/>
            <a:ext cx="4679054" cy="4090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E22126-3B14-3FBF-AC71-94D57D8C932D}"/>
              </a:ext>
            </a:extLst>
          </p:cNvPr>
          <p:cNvSpPr>
            <a:spLocks noGrp="1"/>
          </p:cNvSpPr>
          <p:nvPr>
            <p:ph sz="half" idx="2" hasCustomPrompt="1"/>
          </p:nvPr>
        </p:nvSpPr>
        <p:spPr>
          <a:xfrm>
            <a:off x="6484073" y="1965490"/>
            <a:ext cx="4869727" cy="4090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4EA8952-BDD1-E4B0-96FE-5437228AE824}"/>
              </a:ext>
            </a:extLst>
          </p:cNvPr>
          <p:cNvSpPr>
            <a:spLocks noGrp="1"/>
          </p:cNvSpPr>
          <p:nvPr>
            <p:ph type="sldNum" sz="quarter" idx="12"/>
          </p:nvPr>
        </p:nvSpPr>
        <p:spPr/>
        <p:txBody>
          <a:bodyPr/>
          <a:lstStyle/>
          <a:p>
            <a:fld id="{B3CA9A9A-8F46-44DD-9838-73B050628A98}" type="slidenum">
              <a:rPr lang="en-US" smtClean="0"/>
              <a:t>‹#›</a:t>
            </a:fld>
            <a:endParaRPr lang="en-US"/>
          </a:p>
        </p:txBody>
      </p:sp>
      <p:grpSp>
        <p:nvGrpSpPr>
          <p:cNvPr id="8" name="Group 7">
            <a:extLst>
              <a:ext uri="{FF2B5EF4-FFF2-40B4-BE49-F238E27FC236}">
                <a16:creationId xmlns:a16="http://schemas.microsoft.com/office/drawing/2014/main" id="{7C3F3918-08D2-DC75-EA1C-841E5FBBABB1}"/>
              </a:ext>
            </a:extLst>
          </p:cNvPr>
          <p:cNvGrpSpPr/>
          <p:nvPr userDrawn="1"/>
        </p:nvGrpSpPr>
        <p:grpSpPr>
          <a:xfrm>
            <a:off x="2815" y="0"/>
            <a:ext cx="633823" cy="6858000"/>
            <a:chOff x="0" y="0"/>
            <a:chExt cx="633823" cy="6858000"/>
          </a:xfrm>
        </p:grpSpPr>
        <p:sp>
          <p:nvSpPr>
            <p:cNvPr id="9" name="Rectangle 8">
              <a:extLst>
                <a:ext uri="{FF2B5EF4-FFF2-40B4-BE49-F238E27FC236}">
                  <a16:creationId xmlns:a16="http://schemas.microsoft.com/office/drawing/2014/main" id="{A39FCD40-7D0C-D30E-9143-C856F2B8E6CE}"/>
                </a:ext>
              </a:extLst>
            </p:cNvPr>
            <p:cNvSpPr/>
            <p:nvPr/>
          </p:nvSpPr>
          <p:spPr>
            <a:xfrm>
              <a:off x="0" y="0"/>
              <a:ext cx="317606" cy="6858000"/>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0D3096-4850-4048-35FC-B16A02DC0F3D}"/>
                </a:ext>
              </a:extLst>
            </p:cNvPr>
            <p:cNvSpPr/>
            <p:nvPr/>
          </p:nvSpPr>
          <p:spPr>
            <a:xfrm>
              <a:off x="317606" y="0"/>
              <a:ext cx="229374" cy="68580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3D1BCF-BB38-38AC-6952-14DCD4B2A282}"/>
                </a:ext>
              </a:extLst>
            </p:cNvPr>
            <p:cNvSpPr/>
            <p:nvPr/>
          </p:nvSpPr>
          <p:spPr>
            <a:xfrm>
              <a:off x="546981" y="0"/>
              <a:ext cx="86842"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picture containing icon&#10;&#10;Description automatically generated">
            <a:extLst>
              <a:ext uri="{FF2B5EF4-FFF2-40B4-BE49-F238E27FC236}">
                <a16:creationId xmlns:a16="http://schemas.microsoft.com/office/drawing/2014/main" id="{0EE4D800-54FE-4AD0-9FE1-B95EF9E5182A}"/>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Tree>
    <p:extLst>
      <p:ext uri="{BB962C8B-B14F-4D97-AF65-F5344CB8AC3E}">
        <p14:creationId xmlns:p14="http://schemas.microsoft.com/office/powerpoint/2010/main" val="275113286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umn w/ico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F974-64E4-E03A-7B38-38D96A763E09}"/>
              </a:ext>
            </a:extLst>
          </p:cNvPr>
          <p:cNvSpPr>
            <a:spLocks noGrp="1"/>
          </p:cNvSpPr>
          <p:nvPr>
            <p:ph type="title" hasCustomPrompt="1"/>
          </p:nvPr>
        </p:nvSpPr>
        <p:spPr>
          <a:xfrm>
            <a:off x="1231251" y="365125"/>
            <a:ext cx="10122549"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DF6852B1-BDDC-482E-C34C-03BFA3CFE5EC}"/>
              </a:ext>
            </a:extLst>
          </p:cNvPr>
          <p:cNvSpPr>
            <a:spLocks noGrp="1"/>
          </p:cNvSpPr>
          <p:nvPr>
            <p:ph sz="half" idx="1" hasCustomPrompt="1"/>
          </p:nvPr>
        </p:nvSpPr>
        <p:spPr>
          <a:xfrm>
            <a:off x="1231252" y="3429000"/>
            <a:ext cx="4864747" cy="2716967"/>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E22126-3B14-3FBF-AC71-94D57D8C932D}"/>
              </a:ext>
            </a:extLst>
          </p:cNvPr>
          <p:cNvSpPr>
            <a:spLocks noGrp="1"/>
          </p:cNvSpPr>
          <p:nvPr>
            <p:ph sz="half" idx="2" hasCustomPrompt="1"/>
          </p:nvPr>
        </p:nvSpPr>
        <p:spPr>
          <a:xfrm>
            <a:off x="6489053" y="3429000"/>
            <a:ext cx="4864747" cy="2716967"/>
          </a:xfrm>
        </p:spPr>
        <p:txBody>
          <a:bodyPr/>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4EA8952-BDD1-E4B0-96FE-5437228AE824}"/>
              </a:ext>
            </a:extLst>
          </p:cNvPr>
          <p:cNvSpPr>
            <a:spLocks noGrp="1"/>
          </p:cNvSpPr>
          <p:nvPr>
            <p:ph type="sldNum" sz="quarter" idx="12"/>
          </p:nvPr>
        </p:nvSpPr>
        <p:spPr/>
        <p:txBody>
          <a:bodyPr/>
          <a:lstStyle/>
          <a:p>
            <a:fld id="{B3CA9A9A-8F46-44DD-9838-73B050628A98}" type="slidenum">
              <a:rPr lang="en-US" smtClean="0"/>
              <a:t>‹#›</a:t>
            </a:fld>
            <a:endParaRPr lang="en-US"/>
          </a:p>
        </p:txBody>
      </p:sp>
      <p:grpSp>
        <p:nvGrpSpPr>
          <p:cNvPr id="8" name="Group 7">
            <a:extLst>
              <a:ext uri="{FF2B5EF4-FFF2-40B4-BE49-F238E27FC236}">
                <a16:creationId xmlns:a16="http://schemas.microsoft.com/office/drawing/2014/main" id="{7C3F3918-08D2-DC75-EA1C-841E5FBBABB1}"/>
              </a:ext>
            </a:extLst>
          </p:cNvPr>
          <p:cNvGrpSpPr/>
          <p:nvPr userDrawn="1"/>
        </p:nvGrpSpPr>
        <p:grpSpPr>
          <a:xfrm>
            <a:off x="2815" y="0"/>
            <a:ext cx="633823" cy="6858000"/>
            <a:chOff x="0" y="0"/>
            <a:chExt cx="633823" cy="6858000"/>
          </a:xfrm>
        </p:grpSpPr>
        <p:sp>
          <p:nvSpPr>
            <p:cNvPr id="9" name="Rectangle 8">
              <a:extLst>
                <a:ext uri="{FF2B5EF4-FFF2-40B4-BE49-F238E27FC236}">
                  <a16:creationId xmlns:a16="http://schemas.microsoft.com/office/drawing/2014/main" id="{A39FCD40-7D0C-D30E-9143-C856F2B8E6CE}"/>
                </a:ext>
              </a:extLst>
            </p:cNvPr>
            <p:cNvSpPr/>
            <p:nvPr/>
          </p:nvSpPr>
          <p:spPr>
            <a:xfrm>
              <a:off x="0" y="0"/>
              <a:ext cx="317606" cy="6858000"/>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0D3096-4850-4048-35FC-B16A02DC0F3D}"/>
                </a:ext>
              </a:extLst>
            </p:cNvPr>
            <p:cNvSpPr/>
            <p:nvPr/>
          </p:nvSpPr>
          <p:spPr>
            <a:xfrm>
              <a:off x="317606" y="0"/>
              <a:ext cx="229374" cy="68580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3D1BCF-BB38-38AC-6952-14DCD4B2A282}"/>
                </a:ext>
              </a:extLst>
            </p:cNvPr>
            <p:cNvSpPr/>
            <p:nvPr/>
          </p:nvSpPr>
          <p:spPr>
            <a:xfrm>
              <a:off x="546981" y="0"/>
              <a:ext cx="86842"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Picture Placeholder 11">
            <a:extLst>
              <a:ext uri="{FF2B5EF4-FFF2-40B4-BE49-F238E27FC236}">
                <a16:creationId xmlns:a16="http://schemas.microsoft.com/office/drawing/2014/main" id="{EB1ABB2A-1DC3-95D2-AB2B-79A00627D562}"/>
              </a:ext>
            </a:extLst>
          </p:cNvPr>
          <p:cNvSpPr>
            <a:spLocks noGrp="1"/>
          </p:cNvSpPr>
          <p:nvPr>
            <p:ph type="pic" sz="quarter" idx="13"/>
          </p:nvPr>
        </p:nvSpPr>
        <p:spPr>
          <a:xfrm>
            <a:off x="3088956" y="1938180"/>
            <a:ext cx="1149337" cy="1176523"/>
          </a:xfrm>
        </p:spPr>
        <p:txBody>
          <a:bodyPr/>
          <a:lstStyle/>
          <a:p>
            <a:r>
              <a:rPr lang="en-US"/>
              <a:t>Click icon to add picture</a:t>
            </a:r>
          </a:p>
        </p:txBody>
      </p:sp>
      <p:sp>
        <p:nvSpPr>
          <p:cNvPr id="15" name="Picture Placeholder 11">
            <a:extLst>
              <a:ext uri="{FF2B5EF4-FFF2-40B4-BE49-F238E27FC236}">
                <a16:creationId xmlns:a16="http://schemas.microsoft.com/office/drawing/2014/main" id="{ECBAAC0E-4E6D-6540-8702-D291F82E6690}"/>
              </a:ext>
            </a:extLst>
          </p:cNvPr>
          <p:cNvSpPr>
            <a:spLocks noGrp="1"/>
          </p:cNvSpPr>
          <p:nvPr>
            <p:ph type="pic" sz="quarter" idx="14"/>
          </p:nvPr>
        </p:nvSpPr>
        <p:spPr>
          <a:xfrm>
            <a:off x="8343435" y="1938180"/>
            <a:ext cx="1149337" cy="1176524"/>
          </a:xfrm>
        </p:spPr>
        <p:txBody>
          <a:bodyPr/>
          <a:lstStyle/>
          <a:p>
            <a:r>
              <a:rPr lang="en-US"/>
              <a:t>Click icon to add picture</a:t>
            </a:r>
          </a:p>
        </p:txBody>
      </p:sp>
      <p:pic>
        <p:nvPicPr>
          <p:cNvPr id="13" name="Picture 12" descr="A picture containing icon&#10;&#10;Description automatically generated">
            <a:extLst>
              <a:ext uri="{FF2B5EF4-FFF2-40B4-BE49-F238E27FC236}">
                <a16:creationId xmlns:a16="http://schemas.microsoft.com/office/drawing/2014/main" id="{8C191001-C489-4BF5-B03B-3BA17A454F81}"/>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Tree>
    <p:extLst>
      <p:ext uri="{BB962C8B-B14F-4D97-AF65-F5344CB8AC3E}">
        <p14:creationId xmlns:p14="http://schemas.microsoft.com/office/powerpoint/2010/main" val="97022608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F974-64E4-E03A-7B38-38D96A763E09}"/>
              </a:ext>
            </a:extLst>
          </p:cNvPr>
          <p:cNvSpPr>
            <a:spLocks noGrp="1"/>
          </p:cNvSpPr>
          <p:nvPr>
            <p:ph type="title" hasCustomPrompt="1"/>
          </p:nvPr>
        </p:nvSpPr>
        <p:spPr>
          <a:xfrm>
            <a:off x="1171118" y="365125"/>
            <a:ext cx="10312716"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DF6852B1-BDDC-482E-C34C-03BFA3CFE5EC}"/>
              </a:ext>
            </a:extLst>
          </p:cNvPr>
          <p:cNvSpPr>
            <a:spLocks noGrp="1"/>
          </p:cNvSpPr>
          <p:nvPr>
            <p:ph sz="half" idx="1" hasCustomPrompt="1"/>
          </p:nvPr>
        </p:nvSpPr>
        <p:spPr>
          <a:xfrm>
            <a:off x="1171118" y="2120148"/>
            <a:ext cx="3118401" cy="3950868"/>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E22126-3B14-3FBF-AC71-94D57D8C932D}"/>
              </a:ext>
            </a:extLst>
          </p:cNvPr>
          <p:cNvSpPr>
            <a:spLocks noGrp="1"/>
          </p:cNvSpPr>
          <p:nvPr>
            <p:ph sz="half" idx="2" hasCustomPrompt="1"/>
          </p:nvPr>
        </p:nvSpPr>
        <p:spPr>
          <a:xfrm>
            <a:off x="8365433" y="2120148"/>
            <a:ext cx="3118401" cy="3950868"/>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4EA8952-BDD1-E4B0-96FE-5437228AE824}"/>
              </a:ext>
            </a:extLst>
          </p:cNvPr>
          <p:cNvSpPr>
            <a:spLocks noGrp="1"/>
          </p:cNvSpPr>
          <p:nvPr>
            <p:ph type="sldNum" sz="quarter" idx="12"/>
          </p:nvPr>
        </p:nvSpPr>
        <p:spPr/>
        <p:txBody>
          <a:bodyPr/>
          <a:lstStyle/>
          <a:p>
            <a:fld id="{B3CA9A9A-8F46-44DD-9838-73B050628A98}" type="slidenum">
              <a:rPr lang="en-US" smtClean="0"/>
              <a:t>‹#›</a:t>
            </a:fld>
            <a:endParaRPr lang="en-US"/>
          </a:p>
        </p:txBody>
      </p:sp>
      <p:grpSp>
        <p:nvGrpSpPr>
          <p:cNvPr id="8" name="Group 7">
            <a:extLst>
              <a:ext uri="{FF2B5EF4-FFF2-40B4-BE49-F238E27FC236}">
                <a16:creationId xmlns:a16="http://schemas.microsoft.com/office/drawing/2014/main" id="{7C3F3918-08D2-DC75-EA1C-841E5FBBABB1}"/>
              </a:ext>
            </a:extLst>
          </p:cNvPr>
          <p:cNvGrpSpPr/>
          <p:nvPr userDrawn="1"/>
        </p:nvGrpSpPr>
        <p:grpSpPr>
          <a:xfrm>
            <a:off x="2815" y="0"/>
            <a:ext cx="633823" cy="6858000"/>
            <a:chOff x="0" y="0"/>
            <a:chExt cx="633823" cy="6858000"/>
          </a:xfrm>
        </p:grpSpPr>
        <p:sp>
          <p:nvSpPr>
            <p:cNvPr id="9" name="Rectangle 8">
              <a:extLst>
                <a:ext uri="{FF2B5EF4-FFF2-40B4-BE49-F238E27FC236}">
                  <a16:creationId xmlns:a16="http://schemas.microsoft.com/office/drawing/2014/main" id="{A39FCD40-7D0C-D30E-9143-C856F2B8E6CE}"/>
                </a:ext>
              </a:extLst>
            </p:cNvPr>
            <p:cNvSpPr/>
            <p:nvPr/>
          </p:nvSpPr>
          <p:spPr>
            <a:xfrm>
              <a:off x="0" y="0"/>
              <a:ext cx="317606" cy="6858000"/>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0D3096-4850-4048-35FC-B16A02DC0F3D}"/>
                </a:ext>
              </a:extLst>
            </p:cNvPr>
            <p:cNvSpPr/>
            <p:nvPr/>
          </p:nvSpPr>
          <p:spPr>
            <a:xfrm>
              <a:off x="317606" y="0"/>
              <a:ext cx="229374" cy="68580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3D1BCF-BB38-38AC-6952-14DCD4B2A282}"/>
                </a:ext>
              </a:extLst>
            </p:cNvPr>
            <p:cNvSpPr/>
            <p:nvPr/>
          </p:nvSpPr>
          <p:spPr>
            <a:xfrm>
              <a:off x="546981" y="0"/>
              <a:ext cx="86842"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3">
            <a:extLst>
              <a:ext uri="{FF2B5EF4-FFF2-40B4-BE49-F238E27FC236}">
                <a16:creationId xmlns:a16="http://schemas.microsoft.com/office/drawing/2014/main" id="{A05D125B-4ACB-05CC-A5A6-5AC2CD30455B}"/>
              </a:ext>
            </a:extLst>
          </p:cNvPr>
          <p:cNvSpPr>
            <a:spLocks noGrp="1"/>
          </p:cNvSpPr>
          <p:nvPr>
            <p:ph sz="half" idx="13" hasCustomPrompt="1"/>
          </p:nvPr>
        </p:nvSpPr>
        <p:spPr>
          <a:xfrm>
            <a:off x="4768276" y="2120148"/>
            <a:ext cx="3118400" cy="3950868"/>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picture containing icon&#10;&#10;Description automatically generated">
            <a:extLst>
              <a:ext uri="{FF2B5EF4-FFF2-40B4-BE49-F238E27FC236}">
                <a16:creationId xmlns:a16="http://schemas.microsoft.com/office/drawing/2014/main" id="{B9E48842-F1B8-435A-BE0F-568E570D6539}"/>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Tree>
    <p:extLst>
      <p:ext uri="{BB962C8B-B14F-4D97-AF65-F5344CB8AC3E}">
        <p14:creationId xmlns:p14="http://schemas.microsoft.com/office/powerpoint/2010/main" val="15034941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lumn w/ico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F974-64E4-E03A-7B38-38D96A763E09}"/>
              </a:ext>
            </a:extLst>
          </p:cNvPr>
          <p:cNvSpPr>
            <a:spLocks noGrp="1"/>
          </p:cNvSpPr>
          <p:nvPr>
            <p:ph type="title" hasCustomPrompt="1"/>
          </p:nvPr>
        </p:nvSpPr>
        <p:spPr>
          <a:xfrm>
            <a:off x="636639" y="365125"/>
            <a:ext cx="11552546"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DF6852B1-BDDC-482E-C34C-03BFA3CFE5EC}"/>
              </a:ext>
            </a:extLst>
          </p:cNvPr>
          <p:cNvSpPr>
            <a:spLocks noGrp="1"/>
          </p:cNvSpPr>
          <p:nvPr>
            <p:ph sz="half" idx="1" hasCustomPrompt="1"/>
          </p:nvPr>
        </p:nvSpPr>
        <p:spPr>
          <a:xfrm>
            <a:off x="1385228" y="3429000"/>
            <a:ext cx="3118401" cy="2747963"/>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E22126-3B14-3FBF-AC71-94D57D8C932D}"/>
              </a:ext>
            </a:extLst>
          </p:cNvPr>
          <p:cNvSpPr>
            <a:spLocks noGrp="1"/>
          </p:cNvSpPr>
          <p:nvPr>
            <p:ph sz="half" idx="2" hasCustomPrompt="1"/>
          </p:nvPr>
        </p:nvSpPr>
        <p:spPr>
          <a:xfrm>
            <a:off x="8523803" y="3429000"/>
            <a:ext cx="3118401" cy="2747963"/>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4EA8952-BDD1-E4B0-96FE-5437228AE824}"/>
              </a:ext>
            </a:extLst>
          </p:cNvPr>
          <p:cNvSpPr>
            <a:spLocks noGrp="1"/>
          </p:cNvSpPr>
          <p:nvPr>
            <p:ph type="sldNum" sz="quarter" idx="12"/>
          </p:nvPr>
        </p:nvSpPr>
        <p:spPr/>
        <p:txBody>
          <a:bodyPr/>
          <a:lstStyle/>
          <a:p>
            <a:fld id="{B3CA9A9A-8F46-44DD-9838-73B050628A98}" type="slidenum">
              <a:rPr lang="en-US" smtClean="0"/>
              <a:t>‹#›</a:t>
            </a:fld>
            <a:endParaRPr lang="en-US"/>
          </a:p>
        </p:txBody>
      </p:sp>
      <p:grpSp>
        <p:nvGrpSpPr>
          <p:cNvPr id="8" name="Group 7">
            <a:extLst>
              <a:ext uri="{FF2B5EF4-FFF2-40B4-BE49-F238E27FC236}">
                <a16:creationId xmlns:a16="http://schemas.microsoft.com/office/drawing/2014/main" id="{7C3F3918-08D2-DC75-EA1C-841E5FBBABB1}"/>
              </a:ext>
            </a:extLst>
          </p:cNvPr>
          <p:cNvGrpSpPr/>
          <p:nvPr userDrawn="1"/>
        </p:nvGrpSpPr>
        <p:grpSpPr>
          <a:xfrm>
            <a:off x="2815" y="0"/>
            <a:ext cx="633823" cy="6858000"/>
            <a:chOff x="0" y="0"/>
            <a:chExt cx="633823" cy="6858000"/>
          </a:xfrm>
        </p:grpSpPr>
        <p:sp>
          <p:nvSpPr>
            <p:cNvPr id="9" name="Rectangle 8">
              <a:extLst>
                <a:ext uri="{FF2B5EF4-FFF2-40B4-BE49-F238E27FC236}">
                  <a16:creationId xmlns:a16="http://schemas.microsoft.com/office/drawing/2014/main" id="{A39FCD40-7D0C-D30E-9143-C856F2B8E6CE}"/>
                </a:ext>
              </a:extLst>
            </p:cNvPr>
            <p:cNvSpPr/>
            <p:nvPr/>
          </p:nvSpPr>
          <p:spPr>
            <a:xfrm>
              <a:off x="0" y="0"/>
              <a:ext cx="317606" cy="6858000"/>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0D3096-4850-4048-35FC-B16A02DC0F3D}"/>
                </a:ext>
              </a:extLst>
            </p:cNvPr>
            <p:cNvSpPr/>
            <p:nvPr/>
          </p:nvSpPr>
          <p:spPr>
            <a:xfrm>
              <a:off x="317606" y="0"/>
              <a:ext cx="229374" cy="68580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3D1BCF-BB38-38AC-6952-14DCD4B2A282}"/>
                </a:ext>
              </a:extLst>
            </p:cNvPr>
            <p:cNvSpPr/>
            <p:nvPr/>
          </p:nvSpPr>
          <p:spPr>
            <a:xfrm>
              <a:off x="546981" y="0"/>
              <a:ext cx="86842"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3">
            <a:extLst>
              <a:ext uri="{FF2B5EF4-FFF2-40B4-BE49-F238E27FC236}">
                <a16:creationId xmlns:a16="http://schemas.microsoft.com/office/drawing/2014/main" id="{A05D125B-4ACB-05CC-A5A6-5AC2CD30455B}"/>
              </a:ext>
            </a:extLst>
          </p:cNvPr>
          <p:cNvSpPr>
            <a:spLocks noGrp="1"/>
          </p:cNvSpPr>
          <p:nvPr>
            <p:ph sz="half" idx="13" hasCustomPrompt="1"/>
          </p:nvPr>
        </p:nvSpPr>
        <p:spPr>
          <a:xfrm>
            <a:off x="4954516" y="3429000"/>
            <a:ext cx="3118400" cy="2747963"/>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CC138EFF-56B8-BEC9-BD23-BF9D50237CD1}"/>
              </a:ext>
            </a:extLst>
          </p:cNvPr>
          <p:cNvSpPr>
            <a:spLocks noGrp="1"/>
          </p:cNvSpPr>
          <p:nvPr>
            <p:ph type="pic" sz="quarter" idx="14"/>
          </p:nvPr>
        </p:nvSpPr>
        <p:spPr>
          <a:xfrm>
            <a:off x="2248238" y="1897026"/>
            <a:ext cx="1149337" cy="1176523"/>
          </a:xfrm>
        </p:spPr>
        <p:txBody>
          <a:bodyPr/>
          <a:lstStyle/>
          <a:p>
            <a:r>
              <a:rPr lang="en-US"/>
              <a:t>Click icon to add picture</a:t>
            </a:r>
          </a:p>
        </p:txBody>
      </p:sp>
      <p:sp>
        <p:nvSpPr>
          <p:cNvPr id="13" name="Picture Placeholder 11">
            <a:extLst>
              <a:ext uri="{FF2B5EF4-FFF2-40B4-BE49-F238E27FC236}">
                <a16:creationId xmlns:a16="http://schemas.microsoft.com/office/drawing/2014/main" id="{DE498586-1D28-F74F-D102-32F20A101EFC}"/>
              </a:ext>
            </a:extLst>
          </p:cNvPr>
          <p:cNvSpPr>
            <a:spLocks noGrp="1"/>
          </p:cNvSpPr>
          <p:nvPr>
            <p:ph type="pic" sz="quarter" idx="15"/>
          </p:nvPr>
        </p:nvSpPr>
        <p:spPr>
          <a:xfrm>
            <a:off x="9534280" y="1897025"/>
            <a:ext cx="1149337" cy="1176524"/>
          </a:xfrm>
        </p:spPr>
        <p:txBody>
          <a:bodyPr/>
          <a:lstStyle/>
          <a:p>
            <a:r>
              <a:rPr lang="en-US"/>
              <a:t>Click icon to add picture</a:t>
            </a:r>
          </a:p>
        </p:txBody>
      </p:sp>
      <p:sp>
        <p:nvSpPr>
          <p:cNvPr id="14" name="Picture Placeholder 11">
            <a:extLst>
              <a:ext uri="{FF2B5EF4-FFF2-40B4-BE49-F238E27FC236}">
                <a16:creationId xmlns:a16="http://schemas.microsoft.com/office/drawing/2014/main" id="{BCC3A83E-B961-F2FB-8005-E0C0AB40DDA5}"/>
              </a:ext>
            </a:extLst>
          </p:cNvPr>
          <p:cNvSpPr>
            <a:spLocks noGrp="1"/>
          </p:cNvSpPr>
          <p:nvPr>
            <p:ph type="pic" sz="quarter" idx="16"/>
          </p:nvPr>
        </p:nvSpPr>
        <p:spPr>
          <a:xfrm>
            <a:off x="5842769" y="1897026"/>
            <a:ext cx="1149337" cy="1176523"/>
          </a:xfrm>
        </p:spPr>
        <p:txBody>
          <a:bodyPr/>
          <a:lstStyle/>
          <a:p>
            <a:r>
              <a:rPr lang="en-US"/>
              <a:t>Click icon to add picture</a:t>
            </a:r>
          </a:p>
        </p:txBody>
      </p:sp>
      <p:pic>
        <p:nvPicPr>
          <p:cNvPr id="15" name="Picture 14" descr="A picture containing icon&#10;&#10;Description automatically generated">
            <a:extLst>
              <a:ext uri="{FF2B5EF4-FFF2-40B4-BE49-F238E27FC236}">
                <a16:creationId xmlns:a16="http://schemas.microsoft.com/office/drawing/2014/main" id="{1AAE5584-9B1F-4B15-965E-381C266213D7}"/>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Tree>
    <p:extLst>
      <p:ext uri="{BB962C8B-B14F-4D97-AF65-F5344CB8AC3E}">
        <p14:creationId xmlns:p14="http://schemas.microsoft.com/office/powerpoint/2010/main" val="386756631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lumn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F974-64E4-E03A-7B38-38D96A763E09}"/>
              </a:ext>
            </a:extLst>
          </p:cNvPr>
          <p:cNvSpPr>
            <a:spLocks noGrp="1"/>
          </p:cNvSpPr>
          <p:nvPr>
            <p:ph type="title" hasCustomPrompt="1"/>
          </p:nvPr>
        </p:nvSpPr>
        <p:spPr>
          <a:xfrm>
            <a:off x="1041083" y="365125"/>
            <a:ext cx="10613157"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DF6852B1-BDDC-482E-C34C-03BFA3CFE5EC}"/>
              </a:ext>
            </a:extLst>
          </p:cNvPr>
          <p:cNvSpPr>
            <a:spLocks noGrp="1"/>
          </p:cNvSpPr>
          <p:nvPr>
            <p:ph sz="half" idx="1" hasCustomPrompt="1"/>
          </p:nvPr>
        </p:nvSpPr>
        <p:spPr>
          <a:xfrm>
            <a:off x="1041083" y="2023674"/>
            <a:ext cx="2427957" cy="3973409"/>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E22126-3B14-3FBF-AC71-94D57D8C932D}"/>
              </a:ext>
            </a:extLst>
          </p:cNvPr>
          <p:cNvSpPr>
            <a:spLocks noGrp="1"/>
          </p:cNvSpPr>
          <p:nvPr>
            <p:ph sz="half" idx="2" hasCustomPrompt="1"/>
          </p:nvPr>
        </p:nvSpPr>
        <p:spPr>
          <a:xfrm>
            <a:off x="6497885" y="2023674"/>
            <a:ext cx="2427956" cy="3973409"/>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4EA8952-BDD1-E4B0-96FE-5437228AE824}"/>
              </a:ext>
            </a:extLst>
          </p:cNvPr>
          <p:cNvSpPr>
            <a:spLocks noGrp="1"/>
          </p:cNvSpPr>
          <p:nvPr>
            <p:ph type="sldNum" sz="quarter" idx="12"/>
          </p:nvPr>
        </p:nvSpPr>
        <p:spPr/>
        <p:txBody>
          <a:bodyPr/>
          <a:lstStyle/>
          <a:p>
            <a:fld id="{B3CA9A9A-8F46-44DD-9838-73B050628A98}" type="slidenum">
              <a:rPr lang="en-US" smtClean="0"/>
              <a:t>‹#›</a:t>
            </a:fld>
            <a:endParaRPr lang="en-US"/>
          </a:p>
        </p:txBody>
      </p:sp>
      <p:grpSp>
        <p:nvGrpSpPr>
          <p:cNvPr id="8" name="Group 7">
            <a:extLst>
              <a:ext uri="{FF2B5EF4-FFF2-40B4-BE49-F238E27FC236}">
                <a16:creationId xmlns:a16="http://schemas.microsoft.com/office/drawing/2014/main" id="{7C3F3918-08D2-DC75-EA1C-841E5FBBABB1}"/>
              </a:ext>
            </a:extLst>
          </p:cNvPr>
          <p:cNvGrpSpPr/>
          <p:nvPr userDrawn="1"/>
        </p:nvGrpSpPr>
        <p:grpSpPr>
          <a:xfrm>
            <a:off x="2815" y="0"/>
            <a:ext cx="633823" cy="6858000"/>
            <a:chOff x="0" y="0"/>
            <a:chExt cx="633823" cy="6858000"/>
          </a:xfrm>
        </p:grpSpPr>
        <p:sp>
          <p:nvSpPr>
            <p:cNvPr id="9" name="Rectangle 8">
              <a:extLst>
                <a:ext uri="{FF2B5EF4-FFF2-40B4-BE49-F238E27FC236}">
                  <a16:creationId xmlns:a16="http://schemas.microsoft.com/office/drawing/2014/main" id="{A39FCD40-7D0C-D30E-9143-C856F2B8E6CE}"/>
                </a:ext>
              </a:extLst>
            </p:cNvPr>
            <p:cNvSpPr/>
            <p:nvPr/>
          </p:nvSpPr>
          <p:spPr>
            <a:xfrm>
              <a:off x="0" y="0"/>
              <a:ext cx="317606" cy="6858000"/>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0D3096-4850-4048-35FC-B16A02DC0F3D}"/>
                </a:ext>
              </a:extLst>
            </p:cNvPr>
            <p:cNvSpPr/>
            <p:nvPr/>
          </p:nvSpPr>
          <p:spPr>
            <a:xfrm>
              <a:off x="317606" y="0"/>
              <a:ext cx="229374" cy="68580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3D1BCF-BB38-38AC-6952-14DCD4B2A282}"/>
                </a:ext>
              </a:extLst>
            </p:cNvPr>
            <p:cNvSpPr/>
            <p:nvPr/>
          </p:nvSpPr>
          <p:spPr>
            <a:xfrm>
              <a:off x="546981" y="0"/>
              <a:ext cx="86842"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3">
            <a:extLst>
              <a:ext uri="{FF2B5EF4-FFF2-40B4-BE49-F238E27FC236}">
                <a16:creationId xmlns:a16="http://schemas.microsoft.com/office/drawing/2014/main" id="{A05D125B-4ACB-05CC-A5A6-5AC2CD30455B}"/>
              </a:ext>
            </a:extLst>
          </p:cNvPr>
          <p:cNvSpPr>
            <a:spLocks noGrp="1"/>
          </p:cNvSpPr>
          <p:nvPr>
            <p:ph sz="half" idx="13" hasCustomPrompt="1"/>
          </p:nvPr>
        </p:nvSpPr>
        <p:spPr>
          <a:xfrm>
            <a:off x="3769484" y="2023674"/>
            <a:ext cx="2427957" cy="3973409"/>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A picture containing icon&#10;&#10;Description automatically generated">
            <a:extLst>
              <a:ext uri="{FF2B5EF4-FFF2-40B4-BE49-F238E27FC236}">
                <a16:creationId xmlns:a16="http://schemas.microsoft.com/office/drawing/2014/main" id="{1AAE5584-9B1F-4B15-965E-381C266213D7}"/>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
        <p:nvSpPr>
          <p:cNvPr id="20" name="Content Placeholder 3">
            <a:extLst>
              <a:ext uri="{FF2B5EF4-FFF2-40B4-BE49-F238E27FC236}">
                <a16:creationId xmlns:a16="http://schemas.microsoft.com/office/drawing/2014/main" id="{60F1FF03-798A-4C8F-BDEF-8C98F447376B}"/>
              </a:ext>
            </a:extLst>
          </p:cNvPr>
          <p:cNvSpPr>
            <a:spLocks noGrp="1"/>
          </p:cNvSpPr>
          <p:nvPr>
            <p:ph sz="half" idx="20" hasCustomPrompt="1"/>
          </p:nvPr>
        </p:nvSpPr>
        <p:spPr>
          <a:xfrm>
            <a:off x="9226285" y="2023674"/>
            <a:ext cx="2427956" cy="3973409"/>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28335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lumn w/ico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F974-64E4-E03A-7B38-38D96A763E09}"/>
              </a:ext>
            </a:extLst>
          </p:cNvPr>
          <p:cNvSpPr>
            <a:spLocks noGrp="1"/>
          </p:cNvSpPr>
          <p:nvPr>
            <p:ph type="title" hasCustomPrompt="1"/>
          </p:nvPr>
        </p:nvSpPr>
        <p:spPr>
          <a:xfrm>
            <a:off x="1041084" y="365125"/>
            <a:ext cx="10613156"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DF6852B1-BDDC-482E-C34C-03BFA3CFE5EC}"/>
              </a:ext>
            </a:extLst>
          </p:cNvPr>
          <p:cNvSpPr>
            <a:spLocks noGrp="1"/>
          </p:cNvSpPr>
          <p:nvPr>
            <p:ph sz="half" idx="1" hasCustomPrompt="1"/>
          </p:nvPr>
        </p:nvSpPr>
        <p:spPr>
          <a:xfrm>
            <a:off x="1041084" y="3334750"/>
            <a:ext cx="2427957" cy="2721275"/>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E22126-3B14-3FBF-AC71-94D57D8C932D}"/>
              </a:ext>
            </a:extLst>
          </p:cNvPr>
          <p:cNvSpPr>
            <a:spLocks noGrp="1"/>
          </p:cNvSpPr>
          <p:nvPr>
            <p:ph sz="half" idx="2" hasCustomPrompt="1"/>
          </p:nvPr>
        </p:nvSpPr>
        <p:spPr>
          <a:xfrm>
            <a:off x="6552953" y="3334750"/>
            <a:ext cx="2427956" cy="2721275"/>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4EA8952-BDD1-E4B0-96FE-5437228AE824}"/>
              </a:ext>
            </a:extLst>
          </p:cNvPr>
          <p:cNvSpPr>
            <a:spLocks noGrp="1"/>
          </p:cNvSpPr>
          <p:nvPr>
            <p:ph type="sldNum" sz="quarter" idx="12"/>
          </p:nvPr>
        </p:nvSpPr>
        <p:spPr/>
        <p:txBody>
          <a:bodyPr/>
          <a:lstStyle/>
          <a:p>
            <a:fld id="{B3CA9A9A-8F46-44DD-9838-73B050628A98}" type="slidenum">
              <a:rPr lang="en-US" smtClean="0"/>
              <a:t>‹#›</a:t>
            </a:fld>
            <a:endParaRPr lang="en-US"/>
          </a:p>
        </p:txBody>
      </p:sp>
      <p:grpSp>
        <p:nvGrpSpPr>
          <p:cNvPr id="8" name="Group 7">
            <a:extLst>
              <a:ext uri="{FF2B5EF4-FFF2-40B4-BE49-F238E27FC236}">
                <a16:creationId xmlns:a16="http://schemas.microsoft.com/office/drawing/2014/main" id="{7C3F3918-08D2-DC75-EA1C-841E5FBBABB1}"/>
              </a:ext>
            </a:extLst>
          </p:cNvPr>
          <p:cNvGrpSpPr/>
          <p:nvPr userDrawn="1"/>
        </p:nvGrpSpPr>
        <p:grpSpPr>
          <a:xfrm>
            <a:off x="2815" y="0"/>
            <a:ext cx="633823" cy="6858000"/>
            <a:chOff x="0" y="0"/>
            <a:chExt cx="633823" cy="6858000"/>
          </a:xfrm>
        </p:grpSpPr>
        <p:sp>
          <p:nvSpPr>
            <p:cNvPr id="9" name="Rectangle 8">
              <a:extLst>
                <a:ext uri="{FF2B5EF4-FFF2-40B4-BE49-F238E27FC236}">
                  <a16:creationId xmlns:a16="http://schemas.microsoft.com/office/drawing/2014/main" id="{A39FCD40-7D0C-D30E-9143-C856F2B8E6CE}"/>
                </a:ext>
              </a:extLst>
            </p:cNvPr>
            <p:cNvSpPr/>
            <p:nvPr/>
          </p:nvSpPr>
          <p:spPr>
            <a:xfrm>
              <a:off x="0" y="0"/>
              <a:ext cx="317606" cy="6858000"/>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0D3096-4850-4048-35FC-B16A02DC0F3D}"/>
                </a:ext>
              </a:extLst>
            </p:cNvPr>
            <p:cNvSpPr/>
            <p:nvPr/>
          </p:nvSpPr>
          <p:spPr>
            <a:xfrm>
              <a:off x="317606" y="0"/>
              <a:ext cx="229374" cy="68580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3D1BCF-BB38-38AC-6952-14DCD4B2A282}"/>
                </a:ext>
              </a:extLst>
            </p:cNvPr>
            <p:cNvSpPr/>
            <p:nvPr/>
          </p:nvSpPr>
          <p:spPr>
            <a:xfrm>
              <a:off x="546981" y="0"/>
              <a:ext cx="86842"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3">
            <a:extLst>
              <a:ext uri="{FF2B5EF4-FFF2-40B4-BE49-F238E27FC236}">
                <a16:creationId xmlns:a16="http://schemas.microsoft.com/office/drawing/2014/main" id="{A05D125B-4ACB-05CC-A5A6-5AC2CD30455B}"/>
              </a:ext>
            </a:extLst>
          </p:cNvPr>
          <p:cNvSpPr>
            <a:spLocks noGrp="1"/>
          </p:cNvSpPr>
          <p:nvPr>
            <p:ph sz="half" idx="13" hasCustomPrompt="1"/>
          </p:nvPr>
        </p:nvSpPr>
        <p:spPr>
          <a:xfrm>
            <a:off x="3769484" y="3334750"/>
            <a:ext cx="2427957" cy="2721275"/>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CC138EFF-56B8-BEC9-BD23-BF9D50237CD1}"/>
              </a:ext>
            </a:extLst>
          </p:cNvPr>
          <p:cNvSpPr>
            <a:spLocks noGrp="1"/>
          </p:cNvSpPr>
          <p:nvPr>
            <p:ph type="pic" sz="quarter" idx="14"/>
          </p:nvPr>
        </p:nvSpPr>
        <p:spPr>
          <a:xfrm>
            <a:off x="1735461" y="1837066"/>
            <a:ext cx="1149337" cy="1237406"/>
          </a:xfrm>
        </p:spPr>
        <p:txBody>
          <a:bodyPr/>
          <a:lstStyle/>
          <a:p>
            <a:r>
              <a:rPr lang="en-US"/>
              <a:t>Click icon to add picture</a:t>
            </a:r>
          </a:p>
        </p:txBody>
      </p:sp>
      <p:sp>
        <p:nvSpPr>
          <p:cNvPr id="13" name="Picture Placeholder 11">
            <a:extLst>
              <a:ext uri="{FF2B5EF4-FFF2-40B4-BE49-F238E27FC236}">
                <a16:creationId xmlns:a16="http://schemas.microsoft.com/office/drawing/2014/main" id="{DE498586-1D28-F74F-D102-32F20A101EFC}"/>
              </a:ext>
            </a:extLst>
          </p:cNvPr>
          <p:cNvSpPr>
            <a:spLocks noGrp="1"/>
          </p:cNvSpPr>
          <p:nvPr>
            <p:ph type="pic" sz="quarter" idx="15"/>
          </p:nvPr>
        </p:nvSpPr>
        <p:spPr>
          <a:xfrm>
            <a:off x="9920662" y="1837064"/>
            <a:ext cx="1149337" cy="1237407"/>
          </a:xfrm>
        </p:spPr>
        <p:txBody>
          <a:bodyPr/>
          <a:lstStyle/>
          <a:p>
            <a:r>
              <a:rPr lang="en-US"/>
              <a:t>Click icon to add picture</a:t>
            </a:r>
          </a:p>
        </p:txBody>
      </p:sp>
      <p:sp>
        <p:nvSpPr>
          <p:cNvPr id="14" name="Picture Placeholder 11">
            <a:extLst>
              <a:ext uri="{FF2B5EF4-FFF2-40B4-BE49-F238E27FC236}">
                <a16:creationId xmlns:a16="http://schemas.microsoft.com/office/drawing/2014/main" id="{BCC3A83E-B961-F2FB-8005-E0C0AB40DDA5}"/>
              </a:ext>
            </a:extLst>
          </p:cNvPr>
          <p:cNvSpPr>
            <a:spLocks noGrp="1"/>
          </p:cNvSpPr>
          <p:nvPr>
            <p:ph type="pic" sz="quarter" idx="16"/>
          </p:nvPr>
        </p:nvSpPr>
        <p:spPr>
          <a:xfrm>
            <a:off x="4463861" y="1837066"/>
            <a:ext cx="1149337" cy="1237406"/>
          </a:xfrm>
        </p:spPr>
        <p:txBody>
          <a:bodyPr/>
          <a:lstStyle/>
          <a:p>
            <a:r>
              <a:rPr lang="en-US"/>
              <a:t>Click icon to add picture</a:t>
            </a:r>
          </a:p>
        </p:txBody>
      </p:sp>
      <p:pic>
        <p:nvPicPr>
          <p:cNvPr id="15" name="Picture 14" descr="A picture containing icon&#10;&#10;Description automatically generated">
            <a:extLst>
              <a:ext uri="{FF2B5EF4-FFF2-40B4-BE49-F238E27FC236}">
                <a16:creationId xmlns:a16="http://schemas.microsoft.com/office/drawing/2014/main" id="{1AAE5584-9B1F-4B15-965E-381C266213D7}"/>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
        <p:nvSpPr>
          <p:cNvPr id="20" name="Content Placeholder 3">
            <a:extLst>
              <a:ext uri="{FF2B5EF4-FFF2-40B4-BE49-F238E27FC236}">
                <a16:creationId xmlns:a16="http://schemas.microsoft.com/office/drawing/2014/main" id="{60F1FF03-798A-4C8F-BDEF-8C98F447376B}"/>
              </a:ext>
            </a:extLst>
          </p:cNvPr>
          <p:cNvSpPr>
            <a:spLocks noGrp="1"/>
          </p:cNvSpPr>
          <p:nvPr>
            <p:ph sz="half" idx="20" hasCustomPrompt="1"/>
          </p:nvPr>
        </p:nvSpPr>
        <p:spPr>
          <a:xfrm>
            <a:off x="9281353" y="3334750"/>
            <a:ext cx="2427956" cy="2721275"/>
          </a:xfrm>
        </p:spPr>
        <p:txBody>
          <a:bodyPr/>
          <a:lstStyle>
            <a:lvl1pPr marL="0" indent="0" algn="ct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Picture Placeholder 11">
            <a:extLst>
              <a:ext uri="{FF2B5EF4-FFF2-40B4-BE49-F238E27FC236}">
                <a16:creationId xmlns:a16="http://schemas.microsoft.com/office/drawing/2014/main" id="{348C2603-5897-4889-8DEA-FABFEFE04B29}"/>
              </a:ext>
            </a:extLst>
          </p:cNvPr>
          <p:cNvSpPr>
            <a:spLocks noGrp="1"/>
          </p:cNvSpPr>
          <p:nvPr>
            <p:ph type="pic" sz="quarter" idx="21"/>
          </p:nvPr>
        </p:nvSpPr>
        <p:spPr>
          <a:xfrm>
            <a:off x="7192262" y="1837066"/>
            <a:ext cx="1149337" cy="1237406"/>
          </a:xfrm>
        </p:spPr>
        <p:txBody>
          <a:bodyPr/>
          <a:lstStyle/>
          <a:p>
            <a:r>
              <a:rPr lang="en-US"/>
              <a:t>Click icon to add picture</a:t>
            </a:r>
          </a:p>
        </p:txBody>
      </p:sp>
    </p:spTree>
    <p:extLst>
      <p:ext uri="{BB962C8B-B14F-4D97-AF65-F5344CB8AC3E}">
        <p14:creationId xmlns:p14="http://schemas.microsoft.com/office/powerpoint/2010/main" val="62298957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_4 Block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F974-64E4-E03A-7B38-38D96A763E09}"/>
              </a:ext>
            </a:extLst>
          </p:cNvPr>
          <p:cNvSpPr>
            <a:spLocks noGrp="1"/>
          </p:cNvSpPr>
          <p:nvPr>
            <p:ph type="title" hasCustomPrompt="1"/>
          </p:nvPr>
        </p:nvSpPr>
        <p:spPr>
          <a:xfrm>
            <a:off x="1270418" y="365125"/>
            <a:ext cx="10242027"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DF6852B1-BDDC-482E-C34C-03BFA3CFE5EC}"/>
              </a:ext>
            </a:extLst>
          </p:cNvPr>
          <p:cNvSpPr>
            <a:spLocks noGrp="1"/>
          </p:cNvSpPr>
          <p:nvPr>
            <p:ph sz="half" idx="1" hasCustomPrompt="1"/>
          </p:nvPr>
        </p:nvSpPr>
        <p:spPr>
          <a:xfrm>
            <a:off x="2609147" y="2213811"/>
            <a:ext cx="3343253" cy="1548720"/>
          </a:xfrm>
        </p:spPr>
        <p:txBody>
          <a:bodyPr/>
          <a:lstStyle>
            <a:lvl1pPr marL="0" indent="0">
              <a:buNone/>
              <a:defRPr sz="2000"/>
            </a:lvl1pPr>
            <a:lvl2pPr>
              <a:defRPr sz="1600"/>
            </a:lvl2pPr>
          </a:lstStyle>
          <a:p>
            <a:pPr lvl="0"/>
            <a:r>
              <a:rPr lang="en-US"/>
              <a:t>SECOND LEVEL</a:t>
            </a:r>
          </a:p>
          <a:p>
            <a:pPr lvl="1"/>
            <a:r>
              <a:rPr lang="en-US"/>
              <a:t>Third level</a:t>
            </a:r>
          </a:p>
        </p:txBody>
      </p:sp>
      <p:sp>
        <p:nvSpPr>
          <p:cNvPr id="7" name="Slide Number Placeholder 6">
            <a:extLst>
              <a:ext uri="{FF2B5EF4-FFF2-40B4-BE49-F238E27FC236}">
                <a16:creationId xmlns:a16="http://schemas.microsoft.com/office/drawing/2014/main" id="{A4EA8952-BDD1-E4B0-96FE-5437228AE824}"/>
              </a:ext>
            </a:extLst>
          </p:cNvPr>
          <p:cNvSpPr>
            <a:spLocks noGrp="1"/>
          </p:cNvSpPr>
          <p:nvPr>
            <p:ph type="sldNum" sz="quarter" idx="12"/>
          </p:nvPr>
        </p:nvSpPr>
        <p:spPr/>
        <p:txBody>
          <a:bodyPr/>
          <a:lstStyle/>
          <a:p>
            <a:fld id="{B3CA9A9A-8F46-44DD-9838-73B050628A98}" type="slidenum">
              <a:rPr lang="en-US" smtClean="0"/>
              <a:t>‹#›</a:t>
            </a:fld>
            <a:endParaRPr lang="en-US"/>
          </a:p>
        </p:txBody>
      </p:sp>
      <p:grpSp>
        <p:nvGrpSpPr>
          <p:cNvPr id="8" name="Group 7">
            <a:extLst>
              <a:ext uri="{FF2B5EF4-FFF2-40B4-BE49-F238E27FC236}">
                <a16:creationId xmlns:a16="http://schemas.microsoft.com/office/drawing/2014/main" id="{7C3F3918-08D2-DC75-EA1C-841E5FBBABB1}"/>
              </a:ext>
            </a:extLst>
          </p:cNvPr>
          <p:cNvGrpSpPr/>
          <p:nvPr userDrawn="1"/>
        </p:nvGrpSpPr>
        <p:grpSpPr>
          <a:xfrm>
            <a:off x="2815" y="0"/>
            <a:ext cx="633823" cy="6858000"/>
            <a:chOff x="0" y="0"/>
            <a:chExt cx="633823" cy="6858000"/>
          </a:xfrm>
        </p:grpSpPr>
        <p:sp>
          <p:nvSpPr>
            <p:cNvPr id="9" name="Rectangle 8">
              <a:extLst>
                <a:ext uri="{FF2B5EF4-FFF2-40B4-BE49-F238E27FC236}">
                  <a16:creationId xmlns:a16="http://schemas.microsoft.com/office/drawing/2014/main" id="{A39FCD40-7D0C-D30E-9143-C856F2B8E6CE}"/>
                </a:ext>
              </a:extLst>
            </p:cNvPr>
            <p:cNvSpPr/>
            <p:nvPr/>
          </p:nvSpPr>
          <p:spPr>
            <a:xfrm>
              <a:off x="0" y="0"/>
              <a:ext cx="317606" cy="6858000"/>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0D3096-4850-4048-35FC-B16A02DC0F3D}"/>
                </a:ext>
              </a:extLst>
            </p:cNvPr>
            <p:cNvSpPr/>
            <p:nvPr/>
          </p:nvSpPr>
          <p:spPr>
            <a:xfrm>
              <a:off x="317606" y="0"/>
              <a:ext cx="229374" cy="68580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3D1BCF-BB38-38AC-6952-14DCD4B2A282}"/>
                </a:ext>
              </a:extLst>
            </p:cNvPr>
            <p:cNvSpPr/>
            <p:nvPr/>
          </p:nvSpPr>
          <p:spPr>
            <a:xfrm>
              <a:off x="546981" y="0"/>
              <a:ext cx="86842"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Content Placeholder 2">
            <a:extLst>
              <a:ext uri="{FF2B5EF4-FFF2-40B4-BE49-F238E27FC236}">
                <a16:creationId xmlns:a16="http://schemas.microsoft.com/office/drawing/2014/main" id="{37CDAF84-14A2-42C5-ECA3-B55CCA07E3E1}"/>
              </a:ext>
            </a:extLst>
          </p:cNvPr>
          <p:cNvSpPr>
            <a:spLocks noGrp="1"/>
          </p:cNvSpPr>
          <p:nvPr>
            <p:ph sz="half" idx="13" hasCustomPrompt="1"/>
          </p:nvPr>
        </p:nvSpPr>
        <p:spPr>
          <a:xfrm>
            <a:off x="2609147" y="4286563"/>
            <a:ext cx="3343253" cy="1548720"/>
          </a:xfrm>
        </p:spPr>
        <p:txBody>
          <a:bodyPr/>
          <a:lstStyle>
            <a:lvl1pPr marL="0" indent="0">
              <a:buNone/>
              <a:defRPr sz="2000"/>
            </a:lvl1pPr>
            <a:lvl2pPr>
              <a:defRPr sz="1600"/>
            </a:lvl2pPr>
          </a:lstStyle>
          <a:p>
            <a:pPr lvl="0"/>
            <a:r>
              <a:rPr lang="en-US"/>
              <a:t>SECOND LEVEL</a:t>
            </a:r>
          </a:p>
          <a:p>
            <a:pPr lvl="1"/>
            <a:r>
              <a:rPr lang="en-US"/>
              <a:t>Third level</a:t>
            </a:r>
          </a:p>
        </p:txBody>
      </p:sp>
      <p:sp>
        <p:nvSpPr>
          <p:cNvPr id="29" name="Content Placeholder 2">
            <a:extLst>
              <a:ext uri="{FF2B5EF4-FFF2-40B4-BE49-F238E27FC236}">
                <a16:creationId xmlns:a16="http://schemas.microsoft.com/office/drawing/2014/main" id="{9380A617-9EE5-9F34-1B9B-C4C3AC32EFD0}"/>
              </a:ext>
            </a:extLst>
          </p:cNvPr>
          <p:cNvSpPr>
            <a:spLocks noGrp="1"/>
          </p:cNvSpPr>
          <p:nvPr>
            <p:ph sz="half" idx="14" hasCustomPrompt="1"/>
          </p:nvPr>
        </p:nvSpPr>
        <p:spPr>
          <a:xfrm>
            <a:off x="8190253" y="2211755"/>
            <a:ext cx="3343253" cy="1550776"/>
          </a:xfrm>
        </p:spPr>
        <p:txBody>
          <a:bodyPr/>
          <a:lstStyle>
            <a:lvl1pPr marL="0" indent="0">
              <a:buNone/>
              <a:defRPr sz="2000"/>
            </a:lvl1pPr>
            <a:lvl2pPr>
              <a:defRPr sz="1600"/>
            </a:lvl2pPr>
          </a:lstStyle>
          <a:p>
            <a:pPr lvl="0"/>
            <a:r>
              <a:rPr lang="en-US"/>
              <a:t>SECOND LEVEL</a:t>
            </a:r>
          </a:p>
          <a:p>
            <a:pPr lvl="1"/>
            <a:r>
              <a:rPr lang="en-US"/>
              <a:t>Third level</a:t>
            </a:r>
          </a:p>
        </p:txBody>
      </p:sp>
      <p:sp>
        <p:nvSpPr>
          <p:cNvPr id="30" name="Content Placeholder 2">
            <a:extLst>
              <a:ext uri="{FF2B5EF4-FFF2-40B4-BE49-F238E27FC236}">
                <a16:creationId xmlns:a16="http://schemas.microsoft.com/office/drawing/2014/main" id="{4E65485F-6477-0270-AFBA-17AC15165038}"/>
              </a:ext>
            </a:extLst>
          </p:cNvPr>
          <p:cNvSpPr>
            <a:spLocks noGrp="1"/>
          </p:cNvSpPr>
          <p:nvPr>
            <p:ph sz="half" idx="15" hasCustomPrompt="1"/>
          </p:nvPr>
        </p:nvSpPr>
        <p:spPr>
          <a:xfrm>
            <a:off x="8190253" y="4286563"/>
            <a:ext cx="3343253" cy="1548720"/>
          </a:xfrm>
        </p:spPr>
        <p:txBody>
          <a:bodyPr/>
          <a:lstStyle>
            <a:lvl1pPr marL="0" indent="0">
              <a:buNone/>
              <a:defRPr sz="2000"/>
            </a:lvl1pPr>
            <a:lvl2pPr>
              <a:defRPr sz="1600"/>
            </a:lvl2pPr>
          </a:lstStyle>
          <a:p>
            <a:pPr lvl="0"/>
            <a:r>
              <a:rPr lang="en-US"/>
              <a:t>SECOND LEVEL</a:t>
            </a:r>
          </a:p>
          <a:p>
            <a:pPr lvl="1"/>
            <a:r>
              <a:rPr lang="en-US"/>
              <a:t>Third level</a:t>
            </a:r>
          </a:p>
        </p:txBody>
      </p:sp>
      <p:sp>
        <p:nvSpPr>
          <p:cNvPr id="5" name="Picture Placeholder 4">
            <a:extLst>
              <a:ext uri="{FF2B5EF4-FFF2-40B4-BE49-F238E27FC236}">
                <a16:creationId xmlns:a16="http://schemas.microsoft.com/office/drawing/2014/main" id="{8EE84FF7-BE57-B05A-0542-B17B373D3151}"/>
              </a:ext>
            </a:extLst>
          </p:cNvPr>
          <p:cNvSpPr>
            <a:spLocks noGrp="1"/>
          </p:cNvSpPr>
          <p:nvPr>
            <p:ph type="pic" sz="quarter" idx="16"/>
          </p:nvPr>
        </p:nvSpPr>
        <p:spPr>
          <a:xfrm>
            <a:off x="1270419" y="2213811"/>
            <a:ext cx="1127664" cy="1107067"/>
          </a:xfrm>
        </p:spPr>
        <p:txBody>
          <a:bodyPr/>
          <a:lstStyle/>
          <a:p>
            <a:r>
              <a:rPr lang="en-US"/>
              <a:t>Click icon to add picture</a:t>
            </a:r>
          </a:p>
        </p:txBody>
      </p:sp>
      <p:sp>
        <p:nvSpPr>
          <p:cNvPr id="31" name="Picture Placeholder 4">
            <a:extLst>
              <a:ext uri="{FF2B5EF4-FFF2-40B4-BE49-F238E27FC236}">
                <a16:creationId xmlns:a16="http://schemas.microsoft.com/office/drawing/2014/main" id="{98B64860-92FE-483B-7650-AAE97FAABDCC}"/>
              </a:ext>
            </a:extLst>
          </p:cNvPr>
          <p:cNvSpPr>
            <a:spLocks noGrp="1"/>
          </p:cNvSpPr>
          <p:nvPr>
            <p:ph type="pic" sz="quarter" idx="17"/>
          </p:nvPr>
        </p:nvSpPr>
        <p:spPr>
          <a:xfrm>
            <a:off x="1270419" y="4286563"/>
            <a:ext cx="1127664" cy="1107067"/>
          </a:xfrm>
        </p:spPr>
        <p:txBody>
          <a:bodyPr/>
          <a:lstStyle/>
          <a:p>
            <a:r>
              <a:rPr lang="en-US"/>
              <a:t>Click icon to add picture</a:t>
            </a:r>
          </a:p>
        </p:txBody>
      </p:sp>
      <p:sp>
        <p:nvSpPr>
          <p:cNvPr id="32" name="Picture Placeholder 4">
            <a:extLst>
              <a:ext uri="{FF2B5EF4-FFF2-40B4-BE49-F238E27FC236}">
                <a16:creationId xmlns:a16="http://schemas.microsoft.com/office/drawing/2014/main" id="{C292AB19-4BA6-39A4-D451-55760106FCE6}"/>
              </a:ext>
            </a:extLst>
          </p:cNvPr>
          <p:cNvSpPr>
            <a:spLocks noGrp="1"/>
          </p:cNvSpPr>
          <p:nvPr>
            <p:ph type="pic" sz="quarter" idx="18"/>
          </p:nvPr>
        </p:nvSpPr>
        <p:spPr>
          <a:xfrm>
            <a:off x="6797245" y="2213810"/>
            <a:ext cx="1127664" cy="1107067"/>
          </a:xfrm>
        </p:spPr>
        <p:txBody>
          <a:bodyPr/>
          <a:lstStyle/>
          <a:p>
            <a:r>
              <a:rPr lang="en-US"/>
              <a:t>Click icon to add picture</a:t>
            </a:r>
          </a:p>
        </p:txBody>
      </p:sp>
      <p:sp>
        <p:nvSpPr>
          <p:cNvPr id="33" name="Picture Placeholder 4">
            <a:extLst>
              <a:ext uri="{FF2B5EF4-FFF2-40B4-BE49-F238E27FC236}">
                <a16:creationId xmlns:a16="http://schemas.microsoft.com/office/drawing/2014/main" id="{26BE7BB7-8624-F134-9891-0C757F5BF344}"/>
              </a:ext>
            </a:extLst>
          </p:cNvPr>
          <p:cNvSpPr>
            <a:spLocks noGrp="1"/>
          </p:cNvSpPr>
          <p:nvPr>
            <p:ph type="pic" sz="quarter" idx="19"/>
          </p:nvPr>
        </p:nvSpPr>
        <p:spPr>
          <a:xfrm>
            <a:off x="6797245" y="4286562"/>
            <a:ext cx="1127664" cy="1107067"/>
          </a:xfrm>
        </p:spPr>
        <p:txBody>
          <a:bodyPr/>
          <a:lstStyle/>
          <a:p>
            <a:r>
              <a:rPr lang="en-US"/>
              <a:t>Click icon to add picture</a:t>
            </a:r>
          </a:p>
        </p:txBody>
      </p:sp>
      <p:pic>
        <p:nvPicPr>
          <p:cNvPr id="17" name="Picture 16" descr="A picture containing icon&#10;&#10;Description automatically generated">
            <a:extLst>
              <a:ext uri="{FF2B5EF4-FFF2-40B4-BE49-F238E27FC236}">
                <a16:creationId xmlns:a16="http://schemas.microsoft.com/office/drawing/2014/main" id="{B99596CC-7B2D-42CB-845B-00DD13C8EAE5}"/>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Tree>
    <p:extLst>
      <p:ext uri="{BB962C8B-B14F-4D97-AF65-F5344CB8AC3E}">
        <p14:creationId xmlns:p14="http://schemas.microsoft.com/office/powerpoint/2010/main" val="3050749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Graphic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F141EBC-D008-C82B-3FBC-08506050A15F}"/>
              </a:ext>
            </a:extLst>
          </p:cNvPr>
          <p:cNvSpPr>
            <a:spLocks noGrp="1"/>
          </p:cNvSpPr>
          <p:nvPr>
            <p:ph type="body" sz="half" idx="2"/>
          </p:nvPr>
        </p:nvSpPr>
        <p:spPr>
          <a:xfrm>
            <a:off x="1257960" y="1649880"/>
            <a:ext cx="10312716" cy="532815"/>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0118F62A-C228-4951-8637-451412CCC0FA}"/>
              </a:ext>
            </a:extLst>
          </p:cNvPr>
          <p:cNvSpPr>
            <a:spLocks noGrp="1"/>
          </p:cNvSpPr>
          <p:nvPr>
            <p:ph type="sldNum" sz="quarter" idx="12"/>
          </p:nvPr>
        </p:nvSpPr>
        <p:spPr/>
        <p:txBody>
          <a:bodyPr/>
          <a:lstStyle/>
          <a:p>
            <a:fld id="{B3CA9A9A-8F46-44DD-9838-73B050628A98}" type="slidenum">
              <a:rPr lang="en-US" smtClean="0"/>
              <a:t>‹#›</a:t>
            </a:fld>
            <a:endParaRPr lang="en-US"/>
          </a:p>
        </p:txBody>
      </p:sp>
      <p:grpSp>
        <p:nvGrpSpPr>
          <p:cNvPr id="8" name="Group 7">
            <a:extLst>
              <a:ext uri="{FF2B5EF4-FFF2-40B4-BE49-F238E27FC236}">
                <a16:creationId xmlns:a16="http://schemas.microsoft.com/office/drawing/2014/main" id="{79837CE4-D376-E51F-3EC5-915727D2717A}"/>
              </a:ext>
            </a:extLst>
          </p:cNvPr>
          <p:cNvGrpSpPr/>
          <p:nvPr userDrawn="1"/>
        </p:nvGrpSpPr>
        <p:grpSpPr>
          <a:xfrm>
            <a:off x="2815" y="0"/>
            <a:ext cx="633823" cy="6858000"/>
            <a:chOff x="0" y="0"/>
            <a:chExt cx="633823" cy="6858000"/>
          </a:xfrm>
        </p:grpSpPr>
        <p:sp>
          <p:nvSpPr>
            <p:cNvPr id="9" name="Rectangle 8">
              <a:extLst>
                <a:ext uri="{FF2B5EF4-FFF2-40B4-BE49-F238E27FC236}">
                  <a16:creationId xmlns:a16="http://schemas.microsoft.com/office/drawing/2014/main" id="{EBC60001-65A9-4C91-3738-6F2ACE251239}"/>
                </a:ext>
              </a:extLst>
            </p:cNvPr>
            <p:cNvSpPr/>
            <p:nvPr/>
          </p:nvSpPr>
          <p:spPr>
            <a:xfrm>
              <a:off x="0" y="0"/>
              <a:ext cx="317606" cy="6858000"/>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F29B91-66ED-35C9-69D2-28B5E3DA9C63}"/>
                </a:ext>
              </a:extLst>
            </p:cNvPr>
            <p:cNvSpPr/>
            <p:nvPr/>
          </p:nvSpPr>
          <p:spPr>
            <a:xfrm>
              <a:off x="317606" y="0"/>
              <a:ext cx="229374" cy="68580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C1E05D-5613-7613-37B7-30501C56E894}"/>
                </a:ext>
              </a:extLst>
            </p:cNvPr>
            <p:cNvSpPr/>
            <p:nvPr/>
          </p:nvSpPr>
          <p:spPr>
            <a:xfrm>
              <a:off x="546981" y="0"/>
              <a:ext cx="86842"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1">
            <a:extLst>
              <a:ext uri="{FF2B5EF4-FFF2-40B4-BE49-F238E27FC236}">
                <a16:creationId xmlns:a16="http://schemas.microsoft.com/office/drawing/2014/main" id="{01F6703D-7F79-7652-E466-0D722DE36C18}"/>
              </a:ext>
            </a:extLst>
          </p:cNvPr>
          <p:cNvSpPr>
            <a:spLocks noGrp="1"/>
          </p:cNvSpPr>
          <p:nvPr>
            <p:ph type="title" hasCustomPrompt="1"/>
          </p:nvPr>
        </p:nvSpPr>
        <p:spPr>
          <a:xfrm>
            <a:off x="1257960" y="365126"/>
            <a:ext cx="10312716" cy="1178862"/>
          </a:xfrm>
        </p:spPr>
        <p:txBody>
          <a:bodyPr/>
          <a:lstStyle>
            <a:lvl1pPr algn="ctr">
              <a:defRPr/>
            </a:lvl1pPr>
          </a:lstStyle>
          <a:p>
            <a:r>
              <a:rPr lang="en-US"/>
              <a:t>CLICK TO EDIT MASTER TITLE STYLE</a:t>
            </a:r>
          </a:p>
        </p:txBody>
      </p:sp>
      <p:sp>
        <p:nvSpPr>
          <p:cNvPr id="13" name="Content Placeholder 16">
            <a:extLst>
              <a:ext uri="{FF2B5EF4-FFF2-40B4-BE49-F238E27FC236}">
                <a16:creationId xmlns:a16="http://schemas.microsoft.com/office/drawing/2014/main" id="{2CBEDA1F-F947-2815-D7F0-BFA9DC075FAB}"/>
              </a:ext>
            </a:extLst>
          </p:cNvPr>
          <p:cNvSpPr>
            <a:spLocks noGrp="1"/>
          </p:cNvSpPr>
          <p:nvPr>
            <p:ph sz="quarter" idx="13"/>
          </p:nvPr>
        </p:nvSpPr>
        <p:spPr>
          <a:xfrm>
            <a:off x="1257961" y="2288587"/>
            <a:ext cx="10312716" cy="3653327"/>
          </a:xfrm>
        </p:spPr>
        <p:txBody>
          <a:bodyPr/>
          <a:lstStyle>
            <a:lvl1pPr marL="0" indent="0">
              <a:buNone/>
              <a:defRPr/>
            </a:lvl1pPr>
          </a:lstStyle>
          <a:p>
            <a:pPr lvl="0"/>
            <a:r>
              <a:rPr lang="en-US"/>
              <a:t>Click to edit Master text styles</a:t>
            </a:r>
          </a:p>
        </p:txBody>
      </p:sp>
      <p:pic>
        <p:nvPicPr>
          <p:cNvPr id="12" name="Picture 11" descr="A picture containing icon&#10;&#10;Description automatically generated">
            <a:extLst>
              <a:ext uri="{FF2B5EF4-FFF2-40B4-BE49-F238E27FC236}">
                <a16:creationId xmlns:a16="http://schemas.microsoft.com/office/drawing/2014/main" id="{A3D164E1-6D8C-4011-9139-D49F38C4E9C8}"/>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Tree>
    <p:extLst>
      <p:ext uri="{BB962C8B-B14F-4D97-AF65-F5344CB8AC3E}">
        <p14:creationId xmlns:p14="http://schemas.microsoft.com/office/powerpoint/2010/main" val="152667933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3F6348-97E8-5760-D24E-A7ABA1B4B9DE}"/>
              </a:ext>
            </a:extLst>
          </p:cNvPr>
          <p:cNvSpPr>
            <a:spLocks noGrp="1"/>
          </p:cNvSpPr>
          <p:nvPr>
            <p:ph type="sldNum" sz="quarter" idx="12"/>
          </p:nvPr>
        </p:nvSpPr>
        <p:spPr/>
        <p:txBody>
          <a:bodyPr/>
          <a:lstStyle/>
          <a:p>
            <a:fld id="{B3CA9A9A-8F46-44DD-9838-73B050628A98}" type="slidenum">
              <a:rPr lang="en-US" smtClean="0"/>
              <a:t>‹#›</a:t>
            </a:fld>
            <a:endParaRPr lang="en-US"/>
          </a:p>
        </p:txBody>
      </p:sp>
      <p:sp>
        <p:nvSpPr>
          <p:cNvPr id="5" name="Title 1">
            <a:extLst>
              <a:ext uri="{FF2B5EF4-FFF2-40B4-BE49-F238E27FC236}">
                <a16:creationId xmlns:a16="http://schemas.microsoft.com/office/drawing/2014/main" id="{A17E1D8F-1F2F-C28A-C76C-A41FC6CCB782}"/>
              </a:ext>
            </a:extLst>
          </p:cNvPr>
          <p:cNvSpPr>
            <a:spLocks noGrp="1"/>
          </p:cNvSpPr>
          <p:nvPr>
            <p:ph type="title" hasCustomPrompt="1"/>
          </p:nvPr>
        </p:nvSpPr>
        <p:spPr>
          <a:xfrm>
            <a:off x="1114925" y="1562724"/>
            <a:ext cx="9962149" cy="3732551"/>
          </a:xfrm>
        </p:spPr>
        <p:txBody>
          <a:bodyPr anchor="ctr">
            <a:normAutofit/>
          </a:bodyPr>
          <a:lstStyle>
            <a:lvl1pPr algn="ctr">
              <a:defRPr sz="4400">
                <a:solidFill>
                  <a:schemeClr val="bg1"/>
                </a:solidFill>
              </a:defRPr>
            </a:lvl1pPr>
          </a:lstStyle>
          <a:p>
            <a:r>
              <a:rPr lang="en-US"/>
              <a:t>CLICK TO EDIT MASTER TITLE STYLE</a:t>
            </a:r>
          </a:p>
        </p:txBody>
      </p:sp>
      <p:pic>
        <p:nvPicPr>
          <p:cNvPr id="6" name="Picture 5" descr="A picture containing icon&#10;&#10;Description automatically generated">
            <a:extLst>
              <a:ext uri="{FF2B5EF4-FFF2-40B4-BE49-F238E27FC236}">
                <a16:creationId xmlns:a16="http://schemas.microsoft.com/office/drawing/2014/main" id="{F6C86158-0914-4EC0-9860-BEFF48201FDD}"/>
              </a:ext>
            </a:extLst>
          </p:cNvPr>
          <p:cNvPicPr>
            <a:picLocks noChangeAspect="1"/>
          </p:cNvPicPr>
          <p:nvPr userDrawn="1"/>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Tree>
    <p:extLst>
      <p:ext uri="{BB962C8B-B14F-4D97-AF65-F5344CB8AC3E}">
        <p14:creationId xmlns:p14="http://schemas.microsoft.com/office/powerpoint/2010/main" val="66843171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w/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3F6348-97E8-5760-D24E-A7ABA1B4B9DE}"/>
              </a:ext>
            </a:extLst>
          </p:cNvPr>
          <p:cNvSpPr>
            <a:spLocks noGrp="1"/>
          </p:cNvSpPr>
          <p:nvPr>
            <p:ph type="sldNum" sz="quarter" idx="12"/>
          </p:nvPr>
        </p:nvSpPr>
        <p:spPr/>
        <p:txBody>
          <a:bodyPr/>
          <a:lstStyle/>
          <a:p>
            <a:fld id="{B3CA9A9A-8F46-44DD-9838-73B050628A98}" type="slidenum">
              <a:rPr lang="en-US" smtClean="0"/>
              <a:t>‹#›</a:t>
            </a:fld>
            <a:endParaRPr lang="en-US"/>
          </a:p>
        </p:txBody>
      </p:sp>
      <p:pic>
        <p:nvPicPr>
          <p:cNvPr id="7" name="Picture 6" descr="A picture containing icon&#10;&#10;Description automatically generated">
            <a:extLst>
              <a:ext uri="{FF2B5EF4-FFF2-40B4-BE49-F238E27FC236}">
                <a16:creationId xmlns:a16="http://schemas.microsoft.com/office/drawing/2014/main" id="{B655A480-6DCE-45C6-BFE9-CDB1E0D4DC20}"/>
              </a:ext>
            </a:extLst>
          </p:cNvPr>
          <p:cNvPicPr>
            <a:picLocks noChangeAspect="1"/>
          </p:cNvPicPr>
          <p:nvPr userDrawn="1"/>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
        <p:nvSpPr>
          <p:cNvPr id="8" name="Title 1">
            <a:extLst>
              <a:ext uri="{FF2B5EF4-FFF2-40B4-BE49-F238E27FC236}">
                <a16:creationId xmlns:a16="http://schemas.microsoft.com/office/drawing/2014/main" id="{A767428F-D652-4CE6-B38D-5C1D1BA97386}"/>
              </a:ext>
            </a:extLst>
          </p:cNvPr>
          <p:cNvSpPr>
            <a:spLocks noGrp="1"/>
          </p:cNvSpPr>
          <p:nvPr>
            <p:ph type="title" hasCustomPrompt="1"/>
          </p:nvPr>
        </p:nvSpPr>
        <p:spPr>
          <a:xfrm>
            <a:off x="1106904" y="1590012"/>
            <a:ext cx="9962149" cy="1042737"/>
          </a:xfrm>
        </p:spPr>
        <p:txBody>
          <a:bodyPr anchor="ctr">
            <a:normAutofit/>
          </a:bodyPr>
          <a:lstStyle>
            <a:lvl1pPr algn="ctr">
              <a:defRPr sz="4400">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EC41085C-17EC-4033-8D4D-0A466AC483B1}"/>
              </a:ext>
            </a:extLst>
          </p:cNvPr>
          <p:cNvSpPr>
            <a:spLocks noGrp="1"/>
          </p:cNvSpPr>
          <p:nvPr>
            <p:ph type="body" idx="1"/>
          </p:nvPr>
        </p:nvSpPr>
        <p:spPr>
          <a:xfrm>
            <a:off x="1106904" y="2632750"/>
            <a:ext cx="9962149" cy="2725314"/>
          </a:xfrm>
        </p:spPr>
        <p:txBody>
          <a:bodyPr anchor="t">
            <a:normAutofit/>
          </a:bodyPr>
          <a:lstStyle>
            <a:lvl1pPr marL="457200" indent="-457200">
              <a:buClr>
                <a:schemeClr val="bg1"/>
              </a:buClr>
              <a:buSzPct val="100000"/>
              <a:buFont typeface="+mj-lt"/>
              <a:buAutoNum type="arabicPeriod"/>
              <a:defRPr sz="24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4231620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A25F7A-8C71-53D4-A053-94F6DDE7EADB}"/>
              </a:ext>
            </a:extLst>
          </p:cNvPr>
          <p:cNvSpPr>
            <a:spLocks noGrp="1"/>
          </p:cNvSpPr>
          <p:nvPr>
            <p:ph type="pic" sz="quarter" idx="12"/>
          </p:nvPr>
        </p:nvSpPr>
        <p:spPr>
          <a:xfrm>
            <a:off x="0" y="0"/>
            <a:ext cx="12192000" cy="6858000"/>
          </a:xfrm>
        </p:spPr>
        <p:txBody>
          <a:bodyPr/>
          <a:lstStyle/>
          <a:p>
            <a:r>
              <a:rPr lang="en-US"/>
              <a:t>Click icon to add picture</a:t>
            </a:r>
          </a:p>
        </p:txBody>
      </p:sp>
      <p:sp>
        <p:nvSpPr>
          <p:cNvPr id="2" name="Title 1">
            <a:extLst>
              <a:ext uri="{FF2B5EF4-FFF2-40B4-BE49-F238E27FC236}">
                <a16:creationId xmlns:a16="http://schemas.microsoft.com/office/drawing/2014/main" id="{E09DEA97-2AE5-83A1-CD21-52808C6B63D1}"/>
              </a:ext>
            </a:extLst>
          </p:cNvPr>
          <p:cNvSpPr>
            <a:spLocks noGrp="1"/>
          </p:cNvSpPr>
          <p:nvPr>
            <p:ph type="ctrTitle" hasCustomPrompt="1"/>
          </p:nvPr>
        </p:nvSpPr>
        <p:spPr>
          <a:xfrm>
            <a:off x="1058779" y="960860"/>
            <a:ext cx="10106526" cy="1481388"/>
          </a:xfrm>
        </p:spPr>
        <p:txBody>
          <a:bodyPr anchor="b">
            <a:normAutofit/>
          </a:bodyPr>
          <a:lstStyle>
            <a:lvl1pPr algn="ctr">
              <a:defRPr sz="5400">
                <a:solidFill>
                  <a:schemeClr val="tx1"/>
                </a:solidFill>
              </a:defRPr>
            </a:lvl1pPr>
          </a:lstStyle>
          <a:p>
            <a:r>
              <a:rPr lang="en-US"/>
              <a:t>CLICK TO EDIT TITLE</a:t>
            </a:r>
          </a:p>
        </p:txBody>
      </p:sp>
      <p:sp>
        <p:nvSpPr>
          <p:cNvPr id="3" name="Subtitle 2">
            <a:extLst>
              <a:ext uri="{FF2B5EF4-FFF2-40B4-BE49-F238E27FC236}">
                <a16:creationId xmlns:a16="http://schemas.microsoft.com/office/drawing/2014/main" id="{4B62219A-7BAE-5B07-13E2-4D15C987A40A}"/>
              </a:ext>
            </a:extLst>
          </p:cNvPr>
          <p:cNvSpPr>
            <a:spLocks noGrp="1"/>
          </p:cNvSpPr>
          <p:nvPr>
            <p:ph type="subTitle" idx="1" hasCustomPrompt="1"/>
          </p:nvPr>
        </p:nvSpPr>
        <p:spPr>
          <a:xfrm>
            <a:off x="1058779" y="2928506"/>
            <a:ext cx="10106526" cy="1226026"/>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391C96-7191-C914-CC1A-DCB32BDFF9A1}"/>
              </a:ext>
            </a:extLst>
          </p:cNvPr>
          <p:cNvSpPr>
            <a:spLocks noGrp="1"/>
          </p:cNvSpPr>
          <p:nvPr>
            <p:ph type="dt" sz="half" idx="10"/>
          </p:nvPr>
        </p:nvSpPr>
        <p:spPr>
          <a:xfrm>
            <a:off x="4724400" y="4154534"/>
            <a:ext cx="2743200" cy="486259"/>
          </a:xfrm>
          <a:prstGeom prst="rect">
            <a:avLst/>
          </a:prstGeom>
        </p:spPr>
        <p:txBody>
          <a:bodyPr/>
          <a:lstStyle>
            <a:lvl1pPr algn="ctr">
              <a:defRPr sz="2000"/>
            </a:lvl1pPr>
          </a:lstStyle>
          <a:p>
            <a:fld id="{F15D5898-89FD-41EC-B889-138B0742A0B0}" type="datetimeFigureOut">
              <a:rPr lang="en-US" smtClean="0"/>
              <a:pPr/>
              <a:t>10/8/2025</a:t>
            </a:fld>
            <a:endParaRPr lang="en-US"/>
          </a:p>
        </p:txBody>
      </p:sp>
      <p:cxnSp>
        <p:nvCxnSpPr>
          <p:cNvPr id="9" name="Straight Connector 8">
            <a:extLst>
              <a:ext uri="{FF2B5EF4-FFF2-40B4-BE49-F238E27FC236}">
                <a16:creationId xmlns:a16="http://schemas.microsoft.com/office/drawing/2014/main" id="{EB0414FD-9DF6-E057-284D-838CADED4AAB}"/>
              </a:ext>
            </a:extLst>
          </p:cNvPr>
          <p:cNvCxnSpPr>
            <a:cxnSpLocks/>
          </p:cNvCxnSpPr>
          <p:nvPr userDrawn="1"/>
        </p:nvCxnSpPr>
        <p:spPr>
          <a:xfrm>
            <a:off x="2434882" y="2532976"/>
            <a:ext cx="73222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8E2A3374-7500-4663-6531-4C93596703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887" y="5791622"/>
            <a:ext cx="4662293" cy="594489"/>
          </a:xfrm>
          <a:prstGeom prst="rect">
            <a:avLst/>
          </a:prstGeom>
        </p:spPr>
      </p:pic>
      <p:cxnSp>
        <p:nvCxnSpPr>
          <p:cNvPr id="12" name="Straight Connector 11">
            <a:extLst>
              <a:ext uri="{FF2B5EF4-FFF2-40B4-BE49-F238E27FC236}">
                <a16:creationId xmlns:a16="http://schemas.microsoft.com/office/drawing/2014/main" id="{9C1DF6F3-FC25-4CB1-7EBB-68C070964841}"/>
              </a:ext>
            </a:extLst>
          </p:cNvPr>
          <p:cNvCxnSpPr>
            <a:cxnSpLocks noGrp="1" noRot="1" noMove="1" noResize="1" noEditPoints="1" noAdjustHandles="1" noChangeArrowheads="1" noChangeShapeType="1"/>
          </p:cNvCxnSpPr>
          <p:nvPr userDrawn="1"/>
        </p:nvCxnSpPr>
        <p:spPr>
          <a:xfrm>
            <a:off x="2587282" y="2685376"/>
            <a:ext cx="7322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DA5C80BA-9299-C930-3878-D2D0C1AE85A2}"/>
              </a:ext>
            </a:extLst>
          </p:cNvPr>
          <p:cNvSpPr>
            <a:spLocks noGrp="1"/>
          </p:cNvSpPr>
          <p:nvPr>
            <p:ph type="body" sz="quarter" idx="11" hasCustomPrompt="1"/>
          </p:nvPr>
        </p:nvSpPr>
        <p:spPr>
          <a:xfrm>
            <a:off x="1058779" y="5791621"/>
            <a:ext cx="4662293" cy="594489"/>
          </a:xfrm>
        </p:spPr>
        <p:txBody>
          <a:bodyPr>
            <a:normAutofit/>
          </a:bodyPr>
          <a:lstStyle>
            <a:lvl1pPr marL="0" indent="0">
              <a:buNone/>
              <a:defRPr sz="2000" b="0">
                <a:solidFill>
                  <a:schemeClr val="tx1"/>
                </a:solidFill>
              </a:defRPr>
            </a:lvl1pPr>
            <a:lvl2pPr marL="457200" indent="0">
              <a:buNone/>
              <a:defRPr/>
            </a:lvl2pPr>
          </a:lstStyle>
          <a:p>
            <a:pPr lvl="0"/>
            <a:r>
              <a:rPr lang="en-US"/>
              <a:t>Presenter name (optional)</a:t>
            </a:r>
            <a:br>
              <a:rPr lang="en-US"/>
            </a:br>
            <a:r>
              <a:rPr lang="en-US"/>
              <a:t>Presenter title (optional)</a:t>
            </a:r>
          </a:p>
        </p:txBody>
      </p:sp>
    </p:spTree>
    <p:extLst>
      <p:ext uri="{BB962C8B-B14F-4D97-AF65-F5344CB8AC3E}">
        <p14:creationId xmlns:p14="http://schemas.microsoft.com/office/powerpoint/2010/main" val="758246350"/>
      </p:ext>
    </p:extLst>
  </p:cSld>
  <p:clrMapOvr>
    <a:overrideClrMapping bg1="dk1" tx1="lt1" bg2="dk2" tx2="lt2" accent1="accent1" accent2="accent2" accent3="accent3" accent4="accent4" accent5="accent5" accent6="accent6" hlink="hlink" folHlink="folHlink"/>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w/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3F6348-97E8-5760-D24E-A7ABA1B4B9DE}"/>
              </a:ext>
            </a:extLst>
          </p:cNvPr>
          <p:cNvSpPr>
            <a:spLocks noGrp="1"/>
          </p:cNvSpPr>
          <p:nvPr>
            <p:ph type="sldNum" sz="quarter" idx="12"/>
          </p:nvPr>
        </p:nvSpPr>
        <p:spPr/>
        <p:txBody>
          <a:bodyPr/>
          <a:lstStyle/>
          <a:p>
            <a:fld id="{B3CA9A9A-8F46-44DD-9838-73B050628A98}" type="slidenum">
              <a:rPr lang="en-US" smtClean="0"/>
              <a:t>‹#›</a:t>
            </a:fld>
            <a:endParaRPr lang="en-US"/>
          </a:p>
        </p:txBody>
      </p:sp>
      <p:pic>
        <p:nvPicPr>
          <p:cNvPr id="7" name="Picture 6" descr="A picture containing icon&#10;&#10;Description automatically generated">
            <a:extLst>
              <a:ext uri="{FF2B5EF4-FFF2-40B4-BE49-F238E27FC236}">
                <a16:creationId xmlns:a16="http://schemas.microsoft.com/office/drawing/2014/main" id="{9208F9DA-73FA-435D-BDF1-458C3E153EB5}"/>
              </a:ext>
            </a:extLst>
          </p:cNvPr>
          <p:cNvPicPr>
            <a:picLocks noChangeAspect="1"/>
          </p:cNvPicPr>
          <p:nvPr userDrawn="1"/>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
        <p:nvSpPr>
          <p:cNvPr id="8" name="Title 1">
            <a:extLst>
              <a:ext uri="{FF2B5EF4-FFF2-40B4-BE49-F238E27FC236}">
                <a16:creationId xmlns:a16="http://schemas.microsoft.com/office/drawing/2014/main" id="{E32265E2-4EC2-4CBD-820C-E37D93417D07}"/>
              </a:ext>
            </a:extLst>
          </p:cNvPr>
          <p:cNvSpPr>
            <a:spLocks noGrp="1"/>
          </p:cNvSpPr>
          <p:nvPr>
            <p:ph type="title" hasCustomPrompt="1"/>
          </p:nvPr>
        </p:nvSpPr>
        <p:spPr>
          <a:xfrm>
            <a:off x="1114925" y="1619992"/>
            <a:ext cx="9962149" cy="1042737"/>
          </a:xfrm>
        </p:spPr>
        <p:txBody>
          <a:bodyPr anchor="ctr">
            <a:normAutofit/>
          </a:bodyPr>
          <a:lstStyle>
            <a:lvl1pPr algn="ctr">
              <a:defRPr sz="4400">
                <a:solidFill>
                  <a:schemeClr val="bg1"/>
                </a:solidFill>
              </a:defRPr>
            </a:lvl1pPr>
          </a:lstStyle>
          <a:p>
            <a:r>
              <a:rPr lang="en-US"/>
              <a:t>CLICK TO EDIT MASTER TITLE STYLE</a:t>
            </a:r>
          </a:p>
        </p:txBody>
      </p:sp>
      <p:sp>
        <p:nvSpPr>
          <p:cNvPr id="9" name="Text Placeholder 2">
            <a:extLst>
              <a:ext uri="{FF2B5EF4-FFF2-40B4-BE49-F238E27FC236}">
                <a16:creationId xmlns:a16="http://schemas.microsoft.com/office/drawing/2014/main" id="{EFC48CEC-33F3-4046-864A-4583A28EB799}"/>
              </a:ext>
            </a:extLst>
          </p:cNvPr>
          <p:cNvSpPr>
            <a:spLocks noGrp="1"/>
          </p:cNvSpPr>
          <p:nvPr>
            <p:ph type="body" idx="1"/>
          </p:nvPr>
        </p:nvSpPr>
        <p:spPr>
          <a:xfrm>
            <a:off x="1114925" y="2662730"/>
            <a:ext cx="9962149" cy="2695334"/>
          </a:xfrm>
        </p:spPr>
        <p:txBody>
          <a:bodyPr anchor="t">
            <a:normAutofit/>
          </a:bodyPr>
          <a:lstStyle>
            <a:lvl1pPr marL="0" indent="0" algn="ctr">
              <a:buClr>
                <a:schemeClr val="bg1"/>
              </a:buClr>
              <a:buSzPct val="150000"/>
              <a:buFont typeface="+mj-lt"/>
              <a:buNone/>
              <a:defRPr sz="24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0700494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de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3F6348-97E8-5760-D24E-A7ABA1B4B9DE}"/>
              </a:ext>
            </a:extLst>
          </p:cNvPr>
          <p:cNvSpPr>
            <a:spLocks noGrp="1"/>
          </p:cNvSpPr>
          <p:nvPr>
            <p:ph type="sldNum" sz="quarter" idx="12"/>
          </p:nvPr>
        </p:nvSpPr>
        <p:spPr/>
        <p:txBody>
          <a:bodyPr/>
          <a:lstStyle/>
          <a:p>
            <a:fld id="{B3CA9A9A-8F46-44DD-9838-73B050628A98}" type="slidenum">
              <a:rPr lang="en-US" smtClean="0"/>
              <a:t>‹#›</a:t>
            </a:fld>
            <a:endParaRPr lang="en-US"/>
          </a:p>
        </p:txBody>
      </p:sp>
      <p:pic>
        <p:nvPicPr>
          <p:cNvPr id="5" name="Picture 4" descr="A picture containing icon&#10;&#10;Description automatically generated">
            <a:extLst>
              <a:ext uri="{FF2B5EF4-FFF2-40B4-BE49-F238E27FC236}">
                <a16:creationId xmlns:a16="http://schemas.microsoft.com/office/drawing/2014/main" id="{6CEDCDA6-B55F-48EF-AEDE-C38D8C1EF0EE}"/>
              </a:ext>
            </a:extLst>
          </p:cNvPr>
          <p:cNvPicPr>
            <a:picLocks noChangeAspect="1"/>
          </p:cNvPicPr>
          <p:nvPr userDrawn="1"/>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
        <p:nvSpPr>
          <p:cNvPr id="6" name="Title 1">
            <a:extLst>
              <a:ext uri="{FF2B5EF4-FFF2-40B4-BE49-F238E27FC236}">
                <a16:creationId xmlns:a16="http://schemas.microsoft.com/office/drawing/2014/main" id="{EC60107E-352E-4191-9725-59C85A577747}"/>
              </a:ext>
            </a:extLst>
          </p:cNvPr>
          <p:cNvSpPr>
            <a:spLocks noGrp="1"/>
          </p:cNvSpPr>
          <p:nvPr>
            <p:ph type="title" hasCustomPrompt="1"/>
          </p:nvPr>
        </p:nvSpPr>
        <p:spPr>
          <a:xfrm>
            <a:off x="1114925" y="1562724"/>
            <a:ext cx="9962149" cy="3732551"/>
          </a:xfrm>
        </p:spPr>
        <p:txBody>
          <a:bodyPr anchor="ctr">
            <a:normAutofit/>
          </a:bodyPr>
          <a:lstStyle>
            <a:lvl1pPr algn="ct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411708651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dea w/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3F6348-97E8-5760-D24E-A7ABA1B4B9DE}"/>
              </a:ext>
            </a:extLst>
          </p:cNvPr>
          <p:cNvSpPr>
            <a:spLocks noGrp="1"/>
          </p:cNvSpPr>
          <p:nvPr>
            <p:ph type="sldNum" sz="quarter" idx="12"/>
          </p:nvPr>
        </p:nvSpPr>
        <p:spPr/>
        <p:txBody>
          <a:bodyPr/>
          <a:lstStyle/>
          <a:p>
            <a:fld id="{B3CA9A9A-8F46-44DD-9838-73B050628A98}" type="slidenum">
              <a:rPr lang="en-US" smtClean="0"/>
              <a:t>‹#›</a:t>
            </a:fld>
            <a:endParaRPr lang="en-US"/>
          </a:p>
        </p:txBody>
      </p:sp>
      <p:pic>
        <p:nvPicPr>
          <p:cNvPr id="6" name="Picture 5" descr="A picture containing icon&#10;&#10;Description automatically generated">
            <a:extLst>
              <a:ext uri="{FF2B5EF4-FFF2-40B4-BE49-F238E27FC236}">
                <a16:creationId xmlns:a16="http://schemas.microsoft.com/office/drawing/2014/main" id="{31D5E6F6-78A5-4426-AE96-98467E0EE48C}"/>
              </a:ext>
            </a:extLst>
          </p:cNvPr>
          <p:cNvPicPr>
            <a:picLocks noChangeAspect="1"/>
          </p:cNvPicPr>
          <p:nvPr userDrawn="1"/>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
        <p:nvSpPr>
          <p:cNvPr id="7" name="Title 1">
            <a:extLst>
              <a:ext uri="{FF2B5EF4-FFF2-40B4-BE49-F238E27FC236}">
                <a16:creationId xmlns:a16="http://schemas.microsoft.com/office/drawing/2014/main" id="{7988A90D-3109-4B07-9AB4-1A5547308D65}"/>
              </a:ext>
            </a:extLst>
          </p:cNvPr>
          <p:cNvSpPr>
            <a:spLocks noGrp="1"/>
          </p:cNvSpPr>
          <p:nvPr>
            <p:ph type="title" hasCustomPrompt="1"/>
          </p:nvPr>
        </p:nvSpPr>
        <p:spPr>
          <a:xfrm>
            <a:off x="1106904" y="1590012"/>
            <a:ext cx="9962149" cy="1042737"/>
          </a:xfrm>
        </p:spPr>
        <p:txBody>
          <a:bodyPr anchor="ctr">
            <a:normAutofit/>
          </a:bodyPr>
          <a:lstStyle>
            <a:lvl1pPr algn="ctr">
              <a:defRPr sz="44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0849B376-19E3-4E9F-A948-B8D8581ECEE6}"/>
              </a:ext>
            </a:extLst>
          </p:cNvPr>
          <p:cNvSpPr>
            <a:spLocks noGrp="1"/>
          </p:cNvSpPr>
          <p:nvPr>
            <p:ph type="body" idx="1"/>
          </p:nvPr>
        </p:nvSpPr>
        <p:spPr>
          <a:xfrm>
            <a:off x="1106904" y="2632750"/>
            <a:ext cx="9962149" cy="2725314"/>
          </a:xfrm>
        </p:spPr>
        <p:txBody>
          <a:bodyPr anchor="t">
            <a:normAutofit/>
          </a:bodyPr>
          <a:lstStyle>
            <a:lvl1pPr marL="457200" indent="-457200">
              <a:buClr>
                <a:schemeClr val="bg1"/>
              </a:buClr>
              <a:buSzPct val="100000"/>
              <a:buFont typeface="+mj-lt"/>
              <a:buAutoNum type="arabicPeriod"/>
              <a:defRPr sz="24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5619500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dea w/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3F6348-97E8-5760-D24E-A7ABA1B4B9DE}"/>
              </a:ext>
            </a:extLst>
          </p:cNvPr>
          <p:cNvSpPr>
            <a:spLocks noGrp="1"/>
          </p:cNvSpPr>
          <p:nvPr>
            <p:ph type="sldNum" sz="quarter" idx="12"/>
          </p:nvPr>
        </p:nvSpPr>
        <p:spPr/>
        <p:txBody>
          <a:bodyPr/>
          <a:lstStyle/>
          <a:p>
            <a:fld id="{B3CA9A9A-8F46-44DD-9838-73B050628A98}" type="slidenum">
              <a:rPr lang="en-US" smtClean="0"/>
              <a:t>‹#›</a:t>
            </a:fld>
            <a:endParaRPr lang="en-US"/>
          </a:p>
        </p:txBody>
      </p:sp>
      <p:pic>
        <p:nvPicPr>
          <p:cNvPr id="6" name="Picture 5" descr="A picture containing icon&#10;&#10;Description automatically generated">
            <a:extLst>
              <a:ext uri="{FF2B5EF4-FFF2-40B4-BE49-F238E27FC236}">
                <a16:creationId xmlns:a16="http://schemas.microsoft.com/office/drawing/2014/main" id="{84EF5C7F-1282-4F51-908C-945E6DF96977}"/>
              </a:ext>
            </a:extLst>
          </p:cNvPr>
          <p:cNvPicPr>
            <a:picLocks noChangeAspect="1"/>
          </p:cNvPicPr>
          <p:nvPr userDrawn="1"/>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
        <p:nvSpPr>
          <p:cNvPr id="7" name="Title 1">
            <a:extLst>
              <a:ext uri="{FF2B5EF4-FFF2-40B4-BE49-F238E27FC236}">
                <a16:creationId xmlns:a16="http://schemas.microsoft.com/office/drawing/2014/main" id="{86B42885-CA6F-426C-9263-FBECE4A77348}"/>
              </a:ext>
            </a:extLst>
          </p:cNvPr>
          <p:cNvSpPr>
            <a:spLocks noGrp="1"/>
          </p:cNvSpPr>
          <p:nvPr>
            <p:ph type="title" hasCustomPrompt="1"/>
          </p:nvPr>
        </p:nvSpPr>
        <p:spPr>
          <a:xfrm>
            <a:off x="1114925" y="1619992"/>
            <a:ext cx="9962149" cy="1042737"/>
          </a:xfrm>
        </p:spPr>
        <p:txBody>
          <a:bodyPr anchor="ctr">
            <a:normAutofit/>
          </a:bodyPr>
          <a:lstStyle>
            <a:lvl1pPr algn="ctr">
              <a:defRPr sz="44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9AF51BAC-B858-4ECE-AA99-5A7DAB7A73E5}"/>
              </a:ext>
            </a:extLst>
          </p:cNvPr>
          <p:cNvSpPr>
            <a:spLocks noGrp="1"/>
          </p:cNvSpPr>
          <p:nvPr>
            <p:ph type="body" idx="1"/>
          </p:nvPr>
        </p:nvSpPr>
        <p:spPr>
          <a:xfrm>
            <a:off x="1114925" y="2662730"/>
            <a:ext cx="9962149" cy="2695334"/>
          </a:xfrm>
        </p:spPr>
        <p:txBody>
          <a:bodyPr anchor="t">
            <a:normAutofit/>
          </a:bodyPr>
          <a:lstStyle>
            <a:lvl1pPr marL="0" indent="0" algn="ctr">
              <a:buClr>
                <a:schemeClr val="bg1"/>
              </a:buClr>
              <a:buSzPct val="150000"/>
              <a:buFont typeface="+mj-lt"/>
              <a:buNone/>
              <a:defRPr sz="24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581139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Ques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3F6348-97E8-5760-D24E-A7ABA1B4B9DE}"/>
              </a:ext>
            </a:extLst>
          </p:cNvPr>
          <p:cNvSpPr>
            <a:spLocks noGrp="1"/>
          </p:cNvSpPr>
          <p:nvPr>
            <p:ph type="sldNum" sz="quarter" idx="12"/>
          </p:nvPr>
        </p:nvSpPr>
        <p:spPr/>
        <p:txBody>
          <a:bodyPr/>
          <a:lstStyle/>
          <a:p>
            <a:fld id="{B3CA9A9A-8F46-44DD-9838-73B050628A98}" type="slidenum">
              <a:rPr lang="en-US" smtClean="0"/>
              <a:t>‹#›</a:t>
            </a:fld>
            <a:endParaRPr lang="en-US"/>
          </a:p>
        </p:txBody>
      </p:sp>
      <p:pic>
        <p:nvPicPr>
          <p:cNvPr id="5" name="Picture 4" descr="A picture containing icon&#10;&#10;Description automatically generated">
            <a:extLst>
              <a:ext uri="{FF2B5EF4-FFF2-40B4-BE49-F238E27FC236}">
                <a16:creationId xmlns:a16="http://schemas.microsoft.com/office/drawing/2014/main" id="{C92FED4C-0F2D-48F9-9B47-FE1EB69EA296}"/>
              </a:ext>
            </a:extLst>
          </p:cNvPr>
          <p:cNvPicPr>
            <a:picLocks noChangeAspect="1"/>
          </p:cNvPicPr>
          <p:nvPr userDrawn="1"/>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
        <p:nvSpPr>
          <p:cNvPr id="6" name="Title 1">
            <a:extLst>
              <a:ext uri="{FF2B5EF4-FFF2-40B4-BE49-F238E27FC236}">
                <a16:creationId xmlns:a16="http://schemas.microsoft.com/office/drawing/2014/main" id="{A2165755-8909-44F0-97A4-8167FC933E26}"/>
              </a:ext>
            </a:extLst>
          </p:cNvPr>
          <p:cNvSpPr>
            <a:spLocks noGrp="1"/>
          </p:cNvSpPr>
          <p:nvPr>
            <p:ph type="title" hasCustomPrompt="1"/>
          </p:nvPr>
        </p:nvSpPr>
        <p:spPr>
          <a:xfrm>
            <a:off x="1114925" y="1562724"/>
            <a:ext cx="9962149" cy="3732551"/>
          </a:xfrm>
        </p:spPr>
        <p:txBody>
          <a:bodyPr anchor="ctr">
            <a:normAutofit/>
          </a:bodyPr>
          <a:lstStyle>
            <a:lvl1pPr algn="ct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7993392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 w/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3F6348-97E8-5760-D24E-A7ABA1B4B9DE}"/>
              </a:ext>
            </a:extLst>
          </p:cNvPr>
          <p:cNvSpPr>
            <a:spLocks noGrp="1"/>
          </p:cNvSpPr>
          <p:nvPr>
            <p:ph type="sldNum" sz="quarter" idx="12"/>
          </p:nvPr>
        </p:nvSpPr>
        <p:spPr/>
        <p:txBody>
          <a:bodyPr/>
          <a:lstStyle/>
          <a:p>
            <a:fld id="{B3CA9A9A-8F46-44DD-9838-73B050628A98}" type="slidenum">
              <a:rPr lang="en-US" smtClean="0"/>
              <a:t>‹#›</a:t>
            </a:fld>
            <a:endParaRPr lang="en-US"/>
          </a:p>
        </p:txBody>
      </p:sp>
      <p:pic>
        <p:nvPicPr>
          <p:cNvPr id="6" name="Picture 5" descr="A picture containing icon&#10;&#10;Description automatically generated">
            <a:extLst>
              <a:ext uri="{FF2B5EF4-FFF2-40B4-BE49-F238E27FC236}">
                <a16:creationId xmlns:a16="http://schemas.microsoft.com/office/drawing/2014/main" id="{A554F180-F123-4651-917B-614B0E607EB6}"/>
              </a:ext>
            </a:extLst>
          </p:cNvPr>
          <p:cNvPicPr>
            <a:picLocks noChangeAspect="1"/>
          </p:cNvPicPr>
          <p:nvPr userDrawn="1"/>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
        <p:nvSpPr>
          <p:cNvPr id="7" name="Title 1">
            <a:extLst>
              <a:ext uri="{FF2B5EF4-FFF2-40B4-BE49-F238E27FC236}">
                <a16:creationId xmlns:a16="http://schemas.microsoft.com/office/drawing/2014/main" id="{8E383CD4-4F4A-4259-824A-37DCB5EBA55F}"/>
              </a:ext>
            </a:extLst>
          </p:cNvPr>
          <p:cNvSpPr>
            <a:spLocks noGrp="1"/>
          </p:cNvSpPr>
          <p:nvPr>
            <p:ph type="title" hasCustomPrompt="1"/>
          </p:nvPr>
        </p:nvSpPr>
        <p:spPr>
          <a:xfrm>
            <a:off x="1106904" y="1590012"/>
            <a:ext cx="9962149" cy="1042737"/>
          </a:xfrm>
        </p:spPr>
        <p:txBody>
          <a:bodyPr anchor="ctr">
            <a:normAutofit/>
          </a:bodyPr>
          <a:lstStyle>
            <a:lvl1pPr algn="ctr">
              <a:defRPr sz="44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5CE08C14-1F9F-4BC3-8ED6-C61F88A183C0}"/>
              </a:ext>
            </a:extLst>
          </p:cNvPr>
          <p:cNvSpPr>
            <a:spLocks noGrp="1"/>
          </p:cNvSpPr>
          <p:nvPr>
            <p:ph type="body" idx="1"/>
          </p:nvPr>
        </p:nvSpPr>
        <p:spPr>
          <a:xfrm>
            <a:off x="1106904" y="2632750"/>
            <a:ext cx="9962149" cy="2725314"/>
          </a:xfrm>
        </p:spPr>
        <p:txBody>
          <a:bodyPr anchor="t">
            <a:normAutofit/>
          </a:bodyPr>
          <a:lstStyle>
            <a:lvl1pPr marL="457200" indent="-457200">
              <a:buClr>
                <a:schemeClr val="bg1"/>
              </a:buClr>
              <a:buSzPct val="100000"/>
              <a:buFont typeface="+mj-lt"/>
              <a:buAutoNum type="arabicPeriod"/>
              <a:defRPr sz="24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4378541"/>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 w/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3F6348-97E8-5760-D24E-A7ABA1B4B9DE}"/>
              </a:ext>
            </a:extLst>
          </p:cNvPr>
          <p:cNvSpPr>
            <a:spLocks noGrp="1"/>
          </p:cNvSpPr>
          <p:nvPr>
            <p:ph type="sldNum" sz="quarter" idx="12"/>
          </p:nvPr>
        </p:nvSpPr>
        <p:spPr/>
        <p:txBody>
          <a:bodyPr/>
          <a:lstStyle/>
          <a:p>
            <a:fld id="{B3CA9A9A-8F46-44DD-9838-73B050628A98}" type="slidenum">
              <a:rPr lang="en-US" smtClean="0"/>
              <a:t>‹#›</a:t>
            </a:fld>
            <a:endParaRPr lang="en-US"/>
          </a:p>
        </p:txBody>
      </p:sp>
      <p:pic>
        <p:nvPicPr>
          <p:cNvPr id="6" name="Picture 5" descr="A picture containing icon&#10;&#10;Description automatically generated">
            <a:extLst>
              <a:ext uri="{FF2B5EF4-FFF2-40B4-BE49-F238E27FC236}">
                <a16:creationId xmlns:a16="http://schemas.microsoft.com/office/drawing/2014/main" id="{ABFFE749-284E-4442-8B02-BF53B9CE7C22}"/>
              </a:ext>
            </a:extLst>
          </p:cNvPr>
          <p:cNvPicPr>
            <a:picLocks noChangeAspect="1"/>
          </p:cNvPicPr>
          <p:nvPr userDrawn="1"/>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
        <p:nvSpPr>
          <p:cNvPr id="7" name="Title 1">
            <a:extLst>
              <a:ext uri="{FF2B5EF4-FFF2-40B4-BE49-F238E27FC236}">
                <a16:creationId xmlns:a16="http://schemas.microsoft.com/office/drawing/2014/main" id="{D5BC3A23-835F-44ED-81AE-AE99E3AC9C3A}"/>
              </a:ext>
            </a:extLst>
          </p:cNvPr>
          <p:cNvSpPr>
            <a:spLocks noGrp="1"/>
          </p:cNvSpPr>
          <p:nvPr>
            <p:ph type="title" hasCustomPrompt="1"/>
          </p:nvPr>
        </p:nvSpPr>
        <p:spPr>
          <a:xfrm>
            <a:off x="1114925" y="1619992"/>
            <a:ext cx="9962149" cy="1042737"/>
          </a:xfrm>
        </p:spPr>
        <p:txBody>
          <a:bodyPr anchor="ctr">
            <a:normAutofit/>
          </a:bodyPr>
          <a:lstStyle>
            <a:lvl1pPr algn="ctr">
              <a:defRPr sz="44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66EBA9A5-AEC9-463C-9BF0-29D396C99331}"/>
              </a:ext>
            </a:extLst>
          </p:cNvPr>
          <p:cNvSpPr>
            <a:spLocks noGrp="1"/>
          </p:cNvSpPr>
          <p:nvPr>
            <p:ph type="body" idx="1"/>
          </p:nvPr>
        </p:nvSpPr>
        <p:spPr>
          <a:xfrm>
            <a:off x="1114925" y="2662730"/>
            <a:ext cx="9962149" cy="2695334"/>
          </a:xfrm>
        </p:spPr>
        <p:txBody>
          <a:bodyPr anchor="t">
            <a:normAutofit/>
          </a:bodyPr>
          <a:lstStyle>
            <a:lvl1pPr marL="0" indent="0" algn="ctr">
              <a:buClr>
                <a:schemeClr val="bg1"/>
              </a:buClr>
              <a:buSzPct val="150000"/>
              <a:buFont typeface="+mj-lt"/>
              <a:buNone/>
              <a:defRPr sz="24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758757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R_Cul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3F6348-97E8-5760-D24E-A7ABA1B4B9DE}"/>
              </a:ext>
            </a:extLst>
          </p:cNvPr>
          <p:cNvSpPr>
            <a:spLocks noGrp="1"/>
          </p:cNvSpPr>
          <p:nvPr>
            <p:ph type="sldNum" sz="quarter" idx="12"/>
          </p:nvPr>
        </p:nvSpPr>
        <p:spPr/>
        <p:txBody>
          <a:bodyPr/>
          <a:lstStyle/>
          <a:p>
            <a:fld id="{B3CA9A9A-8F46-44DD-9838-73B050628A98}" type="slidenum">
              <a:rPr lang="en-US" smtClean="0"/>
              <a:t>‹#›</a:t>
            </a:fld>
            <a:endParaRPr lang="en-US"/>
          </a:p>
        </p:txBody>
      </p:sp>
      <p:pic>
        <p:nvPicPr>
          <p:cNvPr id="3" name="Picture 2" descr="A picture containing icon&#10;&#10;Description automatically generated">
            <a:extLst>
              <a:ext uri="{FF2B5EF4-FFF2-40B4-BE49-F238E27FC236}">
                <a16:creationId xmlns:a16="http://schemas.microsoft.com/office/drawing/2014/main" id="{A73559A5-9CB5-4C82-A51D-480A5C6F6C5C}"/>
              </a:ext>
            </a:extLst>
          </p:cNvPr>
          <p:cNvPicPr>
            <a:picLocks noChangeAspect="1"/>
          </p:cNvPicPr>
          <p:nvPr userDrawn="1"/>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Tree>
    <p:extLst>
      <p:ext uri="{BB962C8B-B14F-4D97-AF65-F5344CB8AC3E}">
        <p14:creationId xmlns:p14="http://schemas.microsoft.com/office/powerpoint/2010/main" val="203199662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power People Succe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3F6348-97E8-5760-D24E-A7ABA1B4B9DE}"/>
              </a:ext>
            </a:extLst>
          </p:cNvPr>
          <p:cNvSpPr>
            <a:spLocks noGrp="1"/>
          </p:cNvSpPr>
          <p:nvPr>
            <p:ph type="sldNum" sz="quarter" idx="12"/>
          </p:nvPr>
        </p:nvSpPr>
        <p:spPr/>
        <p:txBody>
          <a:bodyPr/>
          <a:lstStyle/>
          <a:p>
            <a:fld id="{B3CA9A9A-8F46-44DD-9838-73B050628A98}" type="slidenum">
              <a:rPr lang="en-US" smtClean="0"/>
              <a:t>‹#›</a:t>
            </a:fld>
            <a:endParaRPr lang="en-US"/>
          </a:p>
        </p:txBody>
      </p:sp>
    </p:spTree>
    <p:extLst>
      <p:ext uri="{BB962C8B-B14F-4D97-AF65-F5344CB8AC3E}">
        <p14:creationId xmlns:p14="http://schemas.microsoft.com/office/powerpoint/2010/main" val="308885557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Reversed two column layout">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8" y="6284914"/>
            <a:ext cx="2544233"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10"/>
          <p:cNvCxnSpPr/>
          <p:nvPr userDrawn="1"/>
        </p:nvCxnSpPr>
        <p:spPr>
          <a:xfrm>
            <a:off x="624418" y="836613"/>
            <a:ext cx="10943167"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7" name="TextBox 9"/>
          <p:cNvSpPr txBox="1"/>
          <p:nvPr userDrawn="1"/>
        </p:nvSpPr>
        <p:spPr>
          <a:xfrm>
            <a:off x="609601" y="6381750"/>
            <a:ext cx="190500" cy="158750"/>
          </a:xfrm>
          <a:prstGeom prst="rect">
            <a:avLst/>
          </a:prstGeom>
          <a:noFill/>
        </p:spPr>
        <p:txBody>
          <a:bodyPr lIns="0" tIns="0" rIns="0" bIns="0"/>
          <a:lstStyle/>
          <a:p>
            <a:pPr fontAlgn="auto">
              <a:spcBef>
                <a:spcPts val="0"/>
              </a:spcBef>
              <a:spcAft>
                <a:spcPts val="0"/>
              </a:spcAft>
              <a:defRPr/>
            </a:pPr>
            <a:fld id="{A9F69965-37DC-4A33-ADD1-C896C5147513}" type="slidenum">
              <a:rPr lang="en-CA" sz="800">
                <a:solidFill>
                  <a:schemeClr val="bg1"/>
                </a:solidFill>
                <a:latin typeface="Calibri" pitchFamily="34" charset="0"/>
                <a:cs typeface="Calibri" pitchFamily="34" charset="0"/>
              </a:rPr>
              <a:pPr fontAlgn="auto">
                <a:spcBef>
                  <a:spcPts val="0"/>
                </a:spcBef>
                <a:spcAft>
                  <a:spcPts val="0"/>
                </a:spcAft>
                <a:defRPr/>
              </a:pPr>
              <a:t>‹#›</a:t>
            </a:fld>
            <a:endParaRPr lang="en-CA" sz="800">
              <a:solidFill>
                <a:schemeClr val="bg1"/>
              </a:solidFill>
              <a:latin typeface="Calibri" pitchFamily="34" charset="0"/>
              <a:cs typeface="Calibri" pitchFamily="34" charset="0"/>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14" name="Content Placeholder 9"/>
          <p:cNvSpPr>
            <a:spLocks noGrp="1"/>
          </p:cNvSpPr>
          <p:nvPr>
            <p:ph sz="quarter" idx="12"/>
          </p:nvPr>
        </p:nvSpPr>
        <p:spPr>
          <a:xfrm>
            <a:off x="609601" y="1083734"/>
            <a:ext cx="5390388" cy="5017030"/>
          </a:xfrm>
        </p:spPr>
        <p:txBody>
          <a:bodyPr>
            <a:normAutofit/>
          </a:bodyPr>
          <a:lstStyle>
            <a:lvl1pPr>
              <a:defRPr sz="2100">
                <a:solidFill>
                  <a:schemeClr val="bg1"/>
                </a:solidFill>
              </a:defRPr>
            </a:lvl1pPr>
            <a:lvl2pPr>
              <a:lnSpc>
                <a:spcPts val="2300"/>
              </a:lnSpc>
              <a:buClr>
                <a:schemeClr val="bg1"/>
              </a:buClr>
              <a:defRPr sz="1800">
                <a:solidFill>
                  <a:schemeClr val="bg1"/>
                </a:solidFill>
              </a:defRPr>
            </a:lvl2pPr>
            <a:lvl3pPr>
              <a:lnSpc>
                <a:spcPts val="2100"/>
              </a:lnSpc>
              <a:buClr>
                <a:schemeClr val="bg1"/>
              </a:buClr>
              <a:defRPr sz="1600">
                <a:solidFill>
                  <a:schemeClr val="bg1"/>
                </a:solidFill>
              </a:defRPr>
            </a:lvl3pPr>
            <a:lvl4pPr>
              <a:lnSpc>
                <a:spcPts val="1900"/>
              </a:lnSpc>
              <a:buClr>
                <a:schemeClr val="bg1"/>
              </a:buClr>
              <a:defRPr sz="1400">
                <a:solidFill>
                  <a:schemeClr val="bg1"/>
                </a:solidFill>
              </a:defRPr>
            </a:lvl4pPr>
            <a:lvl5pPr marL="972000" indent="0">
              <a:lnSpc>
                <a:spcPts val="17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Content Placeholder 9"/>
          <p:cNvSpPr>
            <a:spLocks noGrp="1"/>
          </p:cNvSpPr>
          <p:nvPr>
            <p:ph sz="quarter" idx="13"/>
          </p:nvPr>
        </p:nvSpPr>
        <p:spPr>
          <a:xfrm>
            <a:off x="6177197" y="1083734"/>
            <a:ext cx="5390388" cy="5017030"/>
          </a:xfrm>
        </p:spPr>
        <p:txBody>
          <a:bodyPr>
            <a:normAutofit/>
          </a:bodyPr>
          <a:lstStyle>
            <a:lvl1pPr>
              <a:defRPr sz="2100">
                <a:solidFill>
                  <a:schemeClr val="bg1"/>
                </a:solidFill>
              </a:defRPr>
            </a:lvl1pPr>
            <a:lvl2pPr>
              <a:lnSpc>
                <a:spcPts val="2300"/>
              </a:lnSpc>
              <a:buClr>
                <a:schemeClr val="bg1"/>
              </a:buClr>
              <a:defRPr sz="1800">
                <a:solidFill>
                  <a:schemeClr val="bg1"/>
                </a:solidFill>
              </a:defRPr>
            </a:lvl2pPr>
            <a:lvl3pPr>
              <a:lnSpc>
                <a:spcPts val="2100"/>
              </a:lnSpc>
              <a:buClr>
                <a:schemeClr val="bg1"/>
              </a:buClr>
              <a:defRPr sz="1600">
                <a:solidFill>
                  <a:schemeClr val="bg1"/>
                </a:solidFill>
              </a:defRPr>
            </a:lvl3pPr>
            <a:lvl4pPr>
              <a:lnSpc>
                <a:spcPts val="1900"/>
              </a:lnSpc>
              <a:buClr>
                <a:schemeClr val="bg1"/>
              </a:buClr>
              <a:defRPr sz="1400">
                <a:solidFill>
                  <a:schemeClr val="bg1"/>
                </a:solidFill>
              </a:defRPr>
            </a:lvl4pPr>
            <a:lvl5pPr marL="972000" indent="0">
              <a:lnSpc>
                <a:spcPts val="17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4"/>
          <p:cNvSpPr>
            <a:spLocks noGrp="1"/>
          </p:cNvSpPr>
          <p:nvPr>
            <p:ph type="ftr" sz="quarter" idx="14"/>
          </p:nvPr>
        </p:nvSpPr>
        <p:spPr>
          <a:xfrm>
            <a:off x="814918" y="6381750"/>
            <a:ext cx="2976033" cy="122238"/>
          </a:xfrm>
        </p:spPr>
        <p:txBody>
          <a:bodyPr wrap="square">
            <a:spAutoFit/>
          </a:bodyPr>
          <a:lstStyle>
            <a:lvl1pPr marL="0" algn="l" defTabSz="914400" rtl="0" eaLnBrk="1" latinLnBrk="0" hangingPunct="1">
              <a:defRPr lang="en-CA" sz="800" kern="1200" spc="-20" baseline="0" smtClean="0">
                <a:solidFill>
                  <a:srgbClr val="FFFFFF"/>
                </a:solidFill>
                <a:latin typeface="Calibri" pitchFamily="34" charset="0"/>
                <a:ea typeface="+mn-ea"/>
                <a:cs typeface="Calibri" pitchFamily="34" charset="0"/>
              </a:defRPr>
            </a:lvl1pPr>
          </a:lstStyle>
          <a:p>
            <a:pPr>
              <a:defRPr/>
            </a:pPr>
            <a:r>
              <a:rPr lang="en-US" b="1"/>
              <a:t>UCI Human Resources</a:t>
            </a:r>
            <a:endParaRPr lang="en-US"/>
          </a:p>
        </p:txBody>
      </p:sp>
    </p:spTree>
    <p:extLst>
      <p:ext uri="{BB962C8B-B14F-4D97-AF65-F5344CB8AC3E}">
        <p14:creationId xmlns:p14="http://schemas.microsoft.com/office/powerpoint/2010/main" val="87460676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pic>
        <p:nvPicPr>
          <p:cNvPr id="7" name="Picture 6" descr="A picture containing outdoor, cactus, sky, plant">
            <a:extLst>
              <a:ext uri="{FF2B5EF4-FFF2-40B4-BE49-F238E27FC236}">
                <a16:creationId xmlns:a16="http://schemas.microsoft.com/office/drawing/2014/main" id="{56E1E959-7A8F-A1DE-BACD-A4C4A8407D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292"/>
          <a:stretch/>
        </p:blipFill>
        <p:spPr>
          <a:xfrm>
            <a:off x="0" y="1"/>
            <a:ext cx="12192870" cy="6858000"/>
          </a:xfrm>
          <a:prstGeom prst="rect">
            <a:avLst/>
          </a:prstGeom>
        </p:spPr>
      </p:pic>
      <p:sp>
        <p:nvSpPr>
          <p:cNvPr id="8" name="Rectangle 7">
            <a:extLst>
              <a:ext uri="{FF2B5EF4-FFF2-40B4-BE49-F238E27FC236}">
                <a16:creationId xmlns:a16="http://schemas.microsoft.com/office/drawing/2014/main" id="{1B870548-183D-D418-7ED4-4C17A868AC55}"/>
              </a:ext>
            </a:extLst>
          </p:cNvPr>
          <p:cNvSpPr/>
          <p:nvPr userDrawn="1"/>
        </p:nvSpPr>
        <p:spPr>
          <a:xfrm>
            <a:off x="-869" y="0"/>
            <a:ext cx="12192870" cy="6858000"/>
          </a:xfrm>
          <a:prstGeom prst="rect">
            <a:avLst/>
          </a:prstGeom>
          <a:solidFill>
            <a:srgbClr val="1B3D6D">
              <a:alpha val="65098"/>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9DEA97-2AE5-83A1-CD21-52808C6B63D1}"/>
              </a:ext>
            </a:extLst>
          </p:cNvPr>
          <p:cNvSpPr>
            <a:spLocks noGrp="1"/>
          </p:cNvSpPr>
          <p:nvPr>
            <p:ph type="ctrTitle" hasCustomPrompt="1"/>
          </p:nvPr>
        </p:nvSpPr>
        <p:spPr>
          <a:xfrm>
            <a:off x="1058779" y="960860"/>
            <a:ext cx="10106526" cy="1481388"/>
          </a:xfrm>
        </p:spPr>
        <p:txBody>
          <a:bodyPr anchor="b">
            <a:normAutofit/>
          </a:bodyPr>
          <a:lstStyle>
            <a:lvl1pPr algn="ctr">
              <a:defRPr sz="5400">
                <a:solidFill>
                  <a:schemeClr val="tx1"/>
                </a:solidFill>
              </a:defRPr>
            </a:lvl1pPr>
          </a:lstStyle>
          <a:p>
            <a:r>
              <a:rPr lang="en-US"/>
              <a:t>CLICK TO EDIT TITLE</a:t>
            </a:r>
          </a:p>
        </p:txBody>
      </p:sp>
      <p:sp>
        <p:nvSpPr>
          <p:cNvPr id="3" name="Subtitle 2">
            <a:extLst>
              <a:ext uri="{FF2B5EF4-FFF2-40B4-BE49-F238E27FC236}">
                <a16:creationId xmlns:a16="http://schemas.microsoft.com/office/drawing/2014/main" id="{4B62219A-7BAE-5B07-13E2-4D15C987A40A}"/>
              </a:ext>
            </a:extLst>
          </p:cNvPr>
          <p:cNvSpPr>
            <a:spLocks noGrp="1"/>
          </p:cNvSpPr>
          <p:nvPr>
            <p:ph type="subTitle" idx="1" hasCustomPrompt="1"/>
          </p:nvPr>
        </p:nvSpPr>
        <p:spPr>
          <a:xfrm>
            <a:off x="880359" y="3990181"/>
            <a:ext cx="10106526" cy="1226026"/>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391C96-7191-C914-CC1A-DCB32BDFF9A1}"/>
              </a:ext>
            </a:extLst>
          </p:cNvPr>
          <p:cNvSpPr>
            <a:spLocks noGrp="1"/>
          </p:cNvSpPr>
          <p:nvPr>
            <p:ph type="dt" sz="half" idx="10"/>
          </p:nvPr>
        </p:nvSpPr>
        <p:spPr>
          <a:xfrm>
            <a:off x="4724400" y="4154534"/>
            <a:ext cx="2743200" cy="486259"/>
          </a:xfrm>
          <a:prstGeom prst="rect">
            <a:avLst/>
          </a:prstGeom>
        </p:spPr>
        <p:txBody>
          <a:bodyPr/>
          <a:lstStyle>
            <a:lvl1pPr algn="ctr">
              <a:defRPr sz="2000"/>
            </a:lvl1pPr>
          </a:lstStyle>
          <a:p>
            <a:fld id="{F15D5898-89FD-41EC-B889-138B0742A0B0}" type="datetimeFigureOut">
              <a:rPr lang="en-US" smtClean="0"/>
              <a:pPr/>
              <a:t>10/8/2025</a:t>
            </a:fld>
            <a:endParaRPr lang="en-US"/>
          </a:p>
        </p:txBody>
      </p:sp>
      <p:cxnSp>
        <p:nvCxnSpPr>
          <p:cNvPr id="9" name="Straight Connector 8">
            <a:extLst>
              <a:ext uri="{FF2B5EF4-FFF2-40B4-BE49-F238E27FC236}">
                <a16:creationId xmlns:a16="http://schemas.microsoft.com/office/drawing/2014/main" id="{EB0414FD-9DF6-E057-284D-838CADED4AAB}"/>
              </a:ext>
            </a:extLst>
          </p:cNvPr>
          <p:cNvCxnSpPr>
            <a:cxnSpLocks/>
          </p:cNvCxnSpPr>
          <p:nvPr userDrawn="1"/>
        </p:nvCxnSpPr>
        <p:spPr>
          <a:xfrm>
            <a:off x="2434882" y="2532976"/>
            <a:ext cx="73222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8E2A3374-7500-4663-6531-4C93596703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9887" y="5791622"/>
            <a:ext cx="4662293" cy="594489"/>
          </a:xfrm>
          <a:prstGeom prst="rect">
            <a:avLst/>
          </a:prstGeom>
        </p:spPr>
      </p:pic>
      <p:cxnSp>
        <p:nvCxnSpPr>
          <p:cNvPr id="12" name="Straight Connector 11">
            <a:extLst>
              <a:ext uri="{FF2B5EF4-FFF2-40B4-BE49-F238E27FC236}">
                <a16:creationId xmlns:a16="http://schemas.microsoft.com/office/drawing/2014/main" id="{9C1DF6F3-FC25-4CB1-7EBB-68C070964841}"/>
              </a:ext>
            </a:extLst>
          </p:cNvPr>
          <p:cNvCxnSpPr>
            <a:cxnSpLocks noGrp="1" noRot="1" noMove="1" noResize="1" noEditPoints="1" noAdjustHandles="1" noChangeArrowheads="1" noChangeShapeType="1"/>
          </p:cNvCxnSpPr>
          <p:nvPr userDrawn="1"/>
        </p:nvCxnSpPr>
        <p:spPr>
          <a:xfrm>
            <a:off x="2587282" y="2685376"/>
            <a:ext cx="73222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DA5C80BA-9299-C930-3878-D2D0C1AE85A2}"/>
              </a:ext>
            </a:extLst>
          </p:cNvPr>
          <p:cNvSpPr>
            <a:spLocks noGrp="1"/>
          </p:cNvSpPr>
          <p:nvPr>
            <p:ph type="body" sz="quarter" idx="11" hasCustomPrompt="1"/>
          </p:nvPr>
        </p:nvSpPr>
        <p:spPr>
          <a:xfrm>
            <a:off x="1058779" y="5791621"/>
            <a:ext cx="4662293" cy="594489"/>
          </a:xfrm>
        </p:spPr>
        <p:txBody>
          <a:bodyPr>
            <a:normAutofit/>
          </a:bodyPr>
          <a:lstStyle>
            <a:lvl1pPr marL="0" indent="0">
              <a:buNone/>
              <a:defRPr sz="2000" b="0">
                <a:solidFill>
                  <a:schemeClr val="tx1"/>
                </a:solidFill>
              </a:defRPr>
            </a:lvl1pPr>
            <a:lvl2pPr marL="457200" indent="0">
              <a:buNone/>
              <a:defRPr/>
            </a:lvl2pPr>
          </a:lstStyle>
          <a:p>
            <a:pPr lvl="0"/>
            <a:r>
              <a:rPr lang="en-US"/>
              <a:t>Presenter name (optional)</a:t>
            </a:r>
            <a:br>
              <a:rPr lang="en-US"/>
            </a:br>
            <a:r>
              <a:rPr lang="en-US"/>
              <a:t>Presenter title (optional)</a:t>
            </a:r>
          </a:p>
        </p:txBody>
      </p:sp>
    </p:spTree>
    <p:extLst>
      <p:ext uri="{BB962C8B-B14F-4D97-AF65-F5344CB8AC3E}">
        <p14:creationId xmlns:p14="http://schemas.microsoft.com/office/powerpoint/2010/main" val="494054746"/>
      </p:ext>
    </p:extLst>
  </p:cSld>
  <p:clrMapOvr>
    <a:overrideClrMapping bg1="dk1" tx1="lt1" bg2="dk2" tx2="lt2" accent1="accent1" accent2="accent2" accent3="accent3" accent4="accent4" accent5="accent5" accent6="accent6" hlink="hlink" folHlink="folHlink"/>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Zoom Brief">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5980B2F-E819-4555-94C4-4EB135372DA7}"/>
              </a:ext>
            </a:extLst>
          </p:cNvPr>
          <p:cNvSpPr/>
          <p:nvPr userDrawn="1"/>
        </p:nvSpPr>
        <p:spPr>
          <a:xfrm>
            <a:off x="6546817" y="1775136"/>
            <a:ext cx="4453143" cy="28407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70D1F7E-4D2F-1671-477C-A05BDBFBD5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A8952-BDD1-E4B0-96FE-5437228AE824}"/>
              </a:ext>
            </a:extLst>
          </p:cNvPr>
          <p:cNvSpPr>
            <a:spLocks noGrp="1"/>
          </p:cNvSpPr>
          <p:nvPr>
            <p:ph type="sldNum" sz="quarter" idx="12"/>
          </p:nvPr>
        </p:nvSpPr>
        <p:spPr/>
        <p:txBody>
          <a:bodyPr/>
          <a:lstStyle/>
          <a:p>
            <a:fld id="{B3CA9A9A-8F46-44DD-9838-73B050628A98}" type="slidenum">
              <a:rPr lang="en-US" smtClean="0"/>
              <a:t>‹#›</a:t>
            </a:fld>
            <a:endParaRPr lang="en-US"/>
          </a:p>
        </p:txBody>
      </p:sp>
      <p:grpSp>
        <p:nvGrpSpPr>
          <p:cNvPr id="8" name="Group 7">
            <a:extLst>
              <a:ext uri="{FF2B5EF4-FFF2-40B4-BE49-F238E27FC236}">
                <a16:creationId xmlns:a16="http://schemas.microsoft.com/office/drawing/2014/main" id="{7C3F3918-08D2-DC75-EA1C-841E5FBBABB1}"/>
              </a:ext>
            </a:extLst>
          </p:cNvPr>
          <p:cNvGrpSpPr/>
          <p:nvPr userDrawn="1"/>
        </p:nvGrpSpPr>
        <p:grpSpPr>
          <a:xfrm>
            <a:off x="0" y="0"/>
            <a:ext cx="633823" cy="6858000"/>
            <a:chOff x="0" y="0"/>
            <a:chExt cx="633823" cy="6858000"/>
          </a:xfrm>
        </p:grpSpPr>
        <p:sp>
          <p:nvSpPr>
            <p:cNvPr id="9" name="Rectangle 8">
              <a:extLst>
                <a:ext uri="{FF2B5EF4-FFF2-40B4-BE49-F238E27FC236}">
                  <a16:creationId xmlns:a16="http://schemas.microsoft.com/office/drawing/2014/main" id="{A39FCD40-7D0C-D30E-9143-C856F2B8E6CE}"/>
                </a:ext>
              </a:extLst>
            </p:cNvPr>
            <p:cNvSpPr/>
            <p:nvPr/>
          </p:nvSpPr>
          <p:spPr>
            <a:xfrm>
              <a:off x="0" y="0"/>
              <a:ext cx="317606" cy="6858000"/>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0D3096-4850-4048-35FC-B16A02DC0F3D}"/>
                </a:ext>
              </a:extLst>
            </p:cNvPr>
            <p:cNvSpPr/>
            <p:nvPr/>
          </p:nvSpPr>
          <p:spPr>
            <a:xfrm>
              <a:off x="317606" y="0"/>
              <a:ext cx="229374" cy="68580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3D1BCF-BB38-38AC-6952-14DCD4B2A282}"/>
                </a:ext>
              </a:extLst>
            </p:cNvPr>
            <p:cNvSpPr/>
            <p:nvPr/>
          </p:nvSpPr>
          <p:spPr>
            <a:xfrm>
              <a:off x="546981" y="0"/>
              <a:ext cx="86842"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0BF869E8-1F68-F46C-6D02-AFFF5BCA834C}"/>
              </a:ext>
            </a:extLst>
          </p:cNvPr>
          <p:cNvSpPr>
            <a:spLocks noGrp="1"/>
          </p:cNvSpPr>
          <p:nvPr>
            <p:ph type="title" hasCustomPrompt="1"/>
          </p:nvPr>
        </p:nvSpPr>
        <p:spPr>
          <a:xfrm>
            <a:off x="1041084" y="269875"/>
            <a:ext cx="10312716" cy="1325563"/>
          </a:xfrm>
        </p:spPr>
        <p:txBody>
          <a:bodyPr/>
          <a:lstStyle>
            <a:lvl1pPr>
              <a:defRPr/>
            </a:lvl1pPr>
          </a:lstStyle>
          <a:p>
            <a:r>
              <a:rPr lang="en-US" b="1">
                <a:solidFill>
                  <a:srgbClr val="1B3D6D"/>
                </a:solidFill>
                <a:latin typeface="Century Gothic" panose="020B0502020202020204" pitchFamily="34" charset="0"/>
              </a:rPr>
              <a:t>WE WANT TO HEAR FROM YOU</a:t>
            </a:r>
            <a:endParaRPr lang="en-US">
              <a:solidFill>
                <a:srgbClr val="1B3D6D"/>
              </a:solidFill>
              <a:latin typeface="Century Gothic" panose="020B0502020202020204" pitchFamily="34" charset="0"/>
            </a:endParaRPr>
          </a:p>
        </p:txBody>
      </p:sp>
      <p:sp>
        <p:nvSpPr>
          <p:cNvPr id="13" name="Text Placeholder 3">
            <a:extLst>
              <a:ext uri="{FF2B5EF4-FFF2-40B4-BE49-F238E27FC236}">
                <a16:creationId xmlns:a16="http://schemas.microsoft.com/office/drawing/2014/main" id="{CE1DAAB2-1DA1-F4D3-2BAB-8AA0DDFECBE5}"/>
              </a:ext>
            </a:extLst>
          </p:cNvPr>
          <p:cNvSpPr txBox="1">
            <a:spLocks/>
          </p:cNvSpPr>
          <p:nvPr userDrawn="1"/>
        </p:nvSpPr>
        <p:spPr>
          <a:xfrm>
            <a:off x="1041084" y="1595438"/>
            <a:ext cx="4247760" cy="4514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b="1">
                <a:solidFill>
                  <a:schemeClr val="tx2"/>
                </a:solidFill>
                <a:latin typeface="Century Gothic" panose="020B0502020202020204" pitchFamily="34" charset="0"/>
              </a:rPr>
              <a:t>To ask a question:</a:t>
            </a:r>
          </a:p>
          <a:p>
            <a:pPr lvl="1">
              <a:lnSpc>
                <a:spcPct val="100000"/>
              </a:lnSpc>
            </a:pPr>
            <a:r>
              <a:rPr lang="en-US" sz="1200">
                <a:solidFill>
                  <a:schemeClr val="tx2"/>
                </a:solidFill>
                <a:latin typeface="Century Gothic" panose="020B0502020202020204" pitchFamily="34" charset="0"/>
              </a:rPr>
              <a:t>Raise your “hand” from the Zoom participant menu at the bottom of your Zoom screen</a:t>
            </a:r>
          </a:p>
          <a:p>
            <a:pPr lvl="1">
              <a:lnSpc>
                <a:spcPct val="100000"/>
              </a:lnSpc>
            </a:pPr>
            <a:r>
              <a:rPr lang="en-US" sz="1200">
                <a:solidFill>
                  <a:schemeClr val="tx2"/>
                </a:solidFill>
                <a:latin typeface="Century Gothic" panose="020B0502020202020204" pitchFamily="34" charset="0"/>
              </a:rPr>
              <a:t>Type your question in the “Chat” window. You can send it to “everybody” or privately to a specific individual participating in the meeting.</a:t>
            </a:r>
          </a:p>
          <a:p>
            <a:pPr>
              <a:lnSpc>
                <a:spcPct val="100000"/>
              </a:lnSpc>
            </a:pPr>
            <a:r>
              <a:rPr lang="en-US" sz="1600" b="1">
                <a:solidFill>
                  <a:schemeClr val="tx2"/>
                </a:solidFill>
                <a:latin typeface="Century Gothic" panose="020B0502020202020204" pitchFamily="34" charset="0"/>
              </a:rPr>
              <a:t>We encourage you to use the Zoom app</a:t>
            </a:r>
          </a:p>
          <a:p>
            <a:pPr lvl="1">
              <a:lnSpc>
                <a:spcPct val="100000"/>
              </a:lnSpc>
            </a:pPr>
            <a:r>
              <a:rPr lang="en-US" sz="1200">
                <a:solidFill>
                  <a:schemeClr val="tx2"/>
                </a:solidFill>
                <a:latin typeface="Century Gothic" panose="020B0502020202020204" pitchFamily="34" charset="0"/>
              </a:rPr>
              <a:t>From your phone or computer to participate.</a:t>
            </a:r>
          </a:p>
          <a:p>
            <a:pPr>
              <a:lnSpc>
                <a:spcPct val="100000"/>
              </a:lnSpc>
            </a:pPr>
            <a:r>
              <a:rPr lang="en-US" sz="1600" b="1">
                <a:solidFill>
                  <a:schemeClr val="tx2"/>
                </a:solidFill>
                <a:latin typeface="Century Gothic" panose="020B0502020202020204" pitchFamily="34" charset="0"/>
              </a:rPr>
              <a:t>We encourage you to enable Video</a:t>
            </a:r>
          </a:p>
          <a:p>
            <a:pPr lvl="1">
              <a:lnSpc>
                <a:spcPct val="100000"/>
              </a:lnSpc>
            </a:pPr>
            <a:r>
              <a:rPr lang="en-US" sz="1200">
                <a:solidFill>
                  <a:schemeClr val="tx2"/>
                </a:solidFill>
                <a:latin typeface="Century Gothic" panose="020B0502020202020204" pitchFamily="34" charset="0"/>
              </a:rPr>
              <a:t>From your phone or computer to participate.</a:t>
            </a:r>
          </a:p>
          <a:p>
            <a:pPr>
              <a:lnSpc>
                <a:spcPct val="100000"/>
              </a:lnSpc>
            </a:pPr>
            <a:r>
              <a:rPr lang="en-US" sz="1600" b="1">
                <a:solidFill>
                  <a:schemeClr val="tx2"/>
                </a:solidFill>
                <a:latin typeface="Century Gothic" panose="020B0502020202020204" pitchFamily="34" charset="0"/>
              </a:rPr>
              <a:t>If you are dialing in:</a:t>
            </a:r>
          </a:p>
          <a:p>
            <a:pPr lvl="1">
              <a:lnSpc>
                <a:spcPct val="100000"/>
              </a:lnSpc>
            </a:pPr>
            <a:r>
              <a:rPr lang="en-US" sz="1200">
                <a:solidFill>
                  <a:schemeClr val="tx2"/>
                </a:solidFill>
                <a:latin typeface="Century Gothic" panose="020B0502020202020204" pitchFamily="34" charset="0"/>
              </a:rPr>
              <a:t>Please associate your phone number by entering in both your </a:t>
            </a:r>
            <a:r>
              <a:rPr lang="en-US" sz="1200" b="1">
                <a:solidFill>
                  <a:schemeClr val="tx2"/>
                </a:solidFill>
                <a:latin typeface="Century Gothic" panose="020B0502020202020204" pitchFamily="34" charset="0"/>
              </a:rPr>
              <a:t>participant ID </a:t>
            </a:r>
            <a:r>
              <a:rPr lang="en-US" sz="1200">
                <a:solidFill>
                  <a:schemeClr val="tx2"/>
                </a:solidFill>
                <a:latin typeface="Century Gothic" panose="020B0502020202020204" pitchFamily="34" charset="0"/>
              </a:rPr>
              <a:t>and the </a:t>
            </a:r>
            <a:r>
              <a:rPr lang="en-US" sz="1200" b="1">
                <a:solidFill>
                  <a:schemeClr val="tx2"/>
                </a:solidFill>
                <a:latin typeface="Century Gothic" panose="020B0502020202020204" pitchFamily="34" charset="0"/>
              </a:rPr>
              <a:t>meeting ID</a:t>
            </a:r>
            <a:endParaRPr lang="en-US">
              <a:solidFill>
                <a:schemeClr val="tx2"/>
              </a:solidFill>
            </a:endParaRPr>
          </a:p>
        </p:txBody>
      </p:sp>
      <p:grpSp>
        <p:nvGrpSpPr>
          <p:cNvPr id="16" name="Google Shape;346;p33">
            <a:extLst>
              <a:ext uri="{FF2B5EF4-FFF2-40B4-BE49-F238E27FC236}">
                <a16:creationId xmlns:a16="http://schemas.microsoft.com/office/drawing/2014/main" id="{0D0CD828-288E-D254-0DED-2E01C56CFEF6}"/>
              </a:ext>
            </a:extLst>
          </p:cNvPr>
          <p:cNvGrpSpPr/>
          <p:nvPr/>
        </p:nvGrpSpPr>
        <p:grpSpPr>
          <a:xfrm>
            <a:off x="5888778" y="1595438"/>
            <a:ext cx="5726349" cy="3355000"/>
            <a:chOff x="1177450" y="241631"/>
            <a:chExt cx="6173152" cy="3616776"/>
          </a:xfrm>
        </p:grpSpPr>
        <p:sp>
          <p:nvSpPr>
            <p:cNvPr id="17" name="Google Shape;347;p33">
              <a:extLst>
                <a:ext uri="{FF2B5EF4-FFF2-40B4-BE49-F238E27FC236}">
                  <a16:creationId xmlns:a16="http://schemas.microsoft.com/office/drawing/2014/main" id="{BE9DBD2B-F892-D47E-0E18-CAD06E9556B4}"/>
                </a:ext>
              </a:extLst>
            </p:cNvPr>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1"/>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348;p33">
              <a:extLst>
                <a:ext uri="{FF2B5EF4-FFF2-40B4-BE49-F238E27FC236}">
                  <a16:creationId xmlns:a16="http://schemas.microsoft.com/office/drawing/2014/main" id="{E1BE2A24-DC59-42E4-C295-F53465EBE5F8}"/>
                </a:ext>
              </a:extLst>
            </p:cNvPr>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349;p33">
              <a:extLst>
                <a:ext uri="{FF2B5EF4-FFF2-40B4-BE49-F238E27FC236}">
                  <a16:creationId xmlns:a16="http://schemas.microsoft.com/office/drawing/2014/main" id="{1F7E78CC-FB66-0D71-5563-8E7A1B97AD5E}"/>
                </a:ext>
              </a:extLst>
            </p:cNvPr>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rgbClr val="FFFFFF"/>
            </a:solidFill>
            <a:ln w="190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350;p33">
              <a:extLst>
                <a:ext uri="{FF2B5EF4-FFF2-40B4-BE49-F238E27FC236}">
                  <a16:creationId xmlns:a16="http://schemas.microsoft.com/office/drawing/2014/main" id="{8F5D0086-9D1F-1F28-2BAB-BF87C3188274}"/>
                </a:ext>
              </a:extLst>
            </p:cNvPr>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lt2"/>
            </a:solidFill>
            <a:ln w="19050">
              <a:solidFill>
                <a:schemeClr val="tx1"/>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 name="Rectangle 27">
            <a:extLst>
              <a:ext uri="{FF2B5EF4-FFF2-40B4-BE49-F238E27FC236}">
                <a16:creationId xmlns:a16="http://schemas.microsoft.com/office/drawing/2014/main" id="{365577D1-76CD-5C9C-C525-7F1514B266A1}"/>
              </a:ext>
            </a:extLst>
          </p:cNvPr>
          <p:cNvSpPr/>
          <p:nvPr userDrawn="1"/>
        </p:nvSpPr>
        <p:spPr>
          <a:xfrm>
            <a:off x="5745099" y="3181865"/>
            <a:ext cx="1463665" cy="26300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oogle Shape;322;p31">
            <a:extLst>
              <a:ext uri="{FF2B5EF4-FFF2-40B4-BE49-F238E27FC236}">
                <a16:creationId xmlns:a16="http://schemas.microsoft.com/office/drawing/2014/main" id="{9DF16F68-2AF6-EC7E-6B5C-047FFCD9F68D}"/>
              </a:ext>
            </a:extLst>
          </p:cNvPr>
          <p:cNvGrpSpPr/>
          <p:nvPr/>
        </p:nvGrpSpPr>
        <p:grpSpPr>
          <a:xfrm>
            <a:off x="5705497" y="2905151"/>
            <a:ext cx="1545131" cy="3204909"/>
            <a:chOff x="2547150" y="238125"/>
            <a:chExt cx="2525675" cy="5238750"/>
          </a:xfrm>
        </p:grpSpPr>
        <p:sp>
          <p:nvSpPr>
            <p:cNvPr id="24" name="Google Shape;323;p31">
              <a:extLst>
                <a:ext uri="{FF2B5EF4-FFF2-40B4-BE49-F238E27FC236}">
                  <a16:creationId xmlns:a16="http://schemas.microsoft.com/office/drawing/2014/main" id="{373F010A-8602-C10E-38F0-0830C2D73FA7}"/>
                </a:ext>
              </a:extLst>
            </p:cNvPr>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4;p31">
              <a:extLst>
                <a:ext uri="{FF2B5EF4-FFF2-40B4-BE49-F238E27FC236}">
                  <a16:creationId xmlns:a16="http://schemas.microsoft.com/office/drawing/2014/main" id="{ECB0CE76-597C-FDE3-721E-4D1085162352}"/>
                </a:ext>
              </a:extLst>
            </p:cNvPr>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5;p31">
              <a:extLst>
                <a:ext uri="{FF2B5EF4-FFF2-40B4-BE49-F238E27FC236}">
                  <a16:creationId xmlns:a16="http://schemas.microsoft.com/office/drawing/2014/main" id="{9F460B5E-0A9A-A859-7164-D5B95A7C06C8}"/>
                </a:ext>
              </a:extLst>
            </p:cNvPr>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6;p31">
              <a:extLst>
                <a:ext uri="{FF2B5EF4-FFF2-40B4-BE49-F238E27FC236}">
                  <a16:creationId xmlns:a16="http://schemas.microsoft.com/office/drawing/2014/main" id="{1783A126-BAA4-1D84-6643-BFF88C48E9E8}"/>
                </a:ext>
              </a:extLst>
            </p:cNvPr>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1905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 name="Picture 29">
            <a:extLst>
              <a:ext uri="{FF2B5EF4-FFF2-40B4-BE49-F238E27FC236}">
                <a16:creationId xmlns:a16="http://schemas.microsoft.com/office/drawing/2014/main" id="{8EAE0FDB-D3C7-4883-B991-1797F3A0B3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25495" y="6356350"/>
            <a:ext cx="3057525" cy="371475"/>
          </a:xfrm>
          <a:prstGeom prst="rect">
            <a:avLst/>
          </a:prstGeom>
        </p:spPr>
      </p:pic>
    </p:spTree>
    <p:extLst>
      <p:ext uri="{BB962C8B-B14F-4D97-AF65-F5344CB8AC3E}">
        <p14:creationId xmlns:p14="http://schemas.microsoft.com/office/powerpoint/2010/main" val="154454394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Navy_Ques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3F6348-97E8-5760-D24E-A7ABA1B4B9DE}"/>
              </a:ext>
            </a:extLst>
          </p:cNvPr>
          <p:cNvSpPr>
            <a:spLocks noGrp="1"/>
          </p:cNvSpPr>
          <p:nvPr>
            <p:ph type="sldNum" sz="quarter" idx="12"/>
          </p:nvPr>
        </p:nvSpPr>
        <p:spPr/>
        <p:txBody>
          <a:bodyPr/>
          <a:lstStyle/>
          <a:p>
            <a:fld id="{B3CA9A9A-8F46-44DD-9838-73B050628A98}" type="slidenum">
              <a:rPr lang="en-US" smtClean="0"/>
              <a:t>‹#›</a:t>
            </a:fld>
            <a:endParaRPr lang="en-US"/>
          </a:p>
        </p:txBody>
      </p:sp>
      <p:sp>
        <p:nvSpPr>
          <p:cNvPr id="2" name="Title 1">
            <a:extLst>
              <a:ext uri="{FF2B5EF4-FFF2-40B4-BE49-F238E27FC236}">
                <a16:creationId xmlns:a16="http://schemas.microsoft.com/office/drawing/2014/main" id="{2A3702E2-23F2-102C-1004-8527A170BA8F}"/>
              </a:ext>
            </a:extLst>
          </p:cNvPr>
          <p:cNvSpPr>
            <a:spLocks noGrp="1"/>
          </p:cNvSpPr>
          <p:nvPr>
            <p:ph type="title" hasCustomPrompt="1"/>
          </p:nvPr>
        </p:nvSpPr>
        <p:spPr>
          <a:xfrm>
            <a:off x="1106904" y="1844842"/>
            <a:ext cx="9962149" cy="3360204"/>
          </a:xfrm>
        </p:spPr>
        <p:txBody>
          <a:bodyPr anchor="ctr">
            <a:normAutofit/>
          </a:bodyPr>
          <a:lstStyle>
            <a:lvl1pPr algn="ctr">
              <a:defRPr sz="4400">
                <a:solidFill>
                  <a:schemeClr val="bg1"/>
                </a:solidFill>
              </a:defRPr>
            </a:lvl1pPr>
          </a:lstStyle>
          <a:p>
            <a:r>
              <a:rPr lang="en-US"/>
              <a:t>CLICK TO EDIT MASTER TITLE STYLE</a:t>
            </a:r>
          </a:p>
        </p:txBody>
      </p:sp>
      <p:pic>
        <p:nvPicPr>
          <p:cNvPr id="5" name="Picture 4" descr="A picture containing icon&#10;&#10;Description automatically generated">
            <a:extLst>
              <a:ext uri="{FF2B5EF4-FFF2-40B4-BE49-F238E27FC236}">
                <a16:creationId xmlns:a16="http://schemas.microsoft.com/office/drawing/2014/main" id="{C92FED4C-0F2D-48F9-9B47-FE1EB69EA296}"/>
              </a:ext>
            </a:extLst>
          </p:cNvPr>
          <p:cNvPicPr>
            <a:picLocks noChangeAspect="1"/>
          </p:cNvPicPr>
          <p:nvPr userDrawn="1"/>
        </p:nvPicPr>
        <p:blipFill>
          <a:blip r:embed="rId3" cstate="hq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Tree>
    <p:extLst>
      <p:ext uri="{BB962C8B-B14F-4D97-AF65-F5344CB8AC3E}">
        <p14:creationId xmlns:p14="http://schemas.microsoft.com/office/powerpoint/2010/main" val="162532468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bg>
      <p:bgRef idx="1001">
        <a:schemeClr val="bg1"/>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3DE074F-BE39-7CB8-11D5-4811C79F9E12}"/>
              </a:ext>
            </a:extLst>
          </p:cNvPr>
          <p:cNvSpPr>
            <a:spLocks noGrp="1"/>
          </p:cNvSpPr>
          <p:nvPr>
            <p:ph type="pic" sz="quarter" idx="13"/>
          </p:nvPr>
        </p:nvSpPr>
        <p:spPr>
          <a:xfrm>
            <a:off x="0" y="0"/>
            <a:ext cx="12192000" cy="6858000"/>
          </a:xfrm>
        </p:spPr>
        <p:txBody>
          <a:bodyPr/>
          <a:lstStyle/>
          <a:p>
            <a:r>
              <a:rPr lang="en-US"/>
              <a:t>Click icon to add picture</a:t>
            </a:r>
          </a:p>
        </p:txBody>
      </p:sp>
      <p:sp>
        <p:nvSpPr>
          <p:cNvPr id="2" name="Title 1">
            <a:extLst>
              <a:ext uri="{FF2B5EF4-FFF2-40B4-BE49-F238E27FC236}">
                <a16:creationId xmlns:a16="http://schemas.microsoft.com/office/drawing/2014/main" id="{168336D0-DA92-EFE9-F51E-85D3D9CAC69F}"/>
              </a:ext>
            </a:extLst>
          </p:cNvPr>
          <p:cNvSpPr>
            <a:spLocks noGrp="1"/>
          </p:cNvSpPr>
          <p:nvPr>
            <p:ph type="title" hasCustomPrompt="1"/>
          </p:nvPr>
        </p:nvSpPr>
        <p:spPr>
          <a:xfrm>
            <a:off x="539424" y="2641861"/>
            <a:ext cx="5392144" cy="1574277"/>
          </a:xfrm>
        </p:spPr>
        <p:txBody>
          <a:bodyPr anchor="ctr">
            <a:normAutofit/>
          </a:bodyPr>
          <a:lstStyle>
            <a:lvl1pPr algn="r">
              <a:defRPr sz="44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304AE9B-5938-FBAC-705D-D8A825E7C06F}"/>
              </a:ext>
            </a:extLst>
          </p:cNvPr>
          <p:cNvSpPr>
            <a:spLocks noGrp="1"/>
          </p:cNvSpPr>
          <p:nvPr>
            <p:ph type="body" idx="1"/>
          </p:nvPr>
        </p:nvSpPr>
        <p:spPr>
          <a:xfrm>
            <a:off x="6352219" y="2641861"/>
            <a:ext cx="5300349" cy="1574277"/>
          </a:xfrm>
        </p:spPr>
        <p:txBody>
          <a:bodyPr anchor="ctr">
            <a:normAutofit/>
          </a:bodyPr>
          <a:lstStyle>
            <a:lvl1pPr marL="342900" indent="-342900">
              <a:buFont typeface="Arial" panose="020B0604020202020204" pitchFamily="34" charset="0"/>
              <a:buChar char="•"/>
              <a:defRPr sz="2000" b="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38AA65BB-41A8-EA0C-9F34-EBE5A866A745}"/>
              </a:ext>
            </a:extLst>
          </p:cNvPr>
          <p:cNvSpPr>
            <a:spLocks noGrp="1"/>
          </p:cNvSpPr>
          <p:nvPr>
            <p:ph type="sldNum" sz="quarter" idx="12"/>
          </p:nvPr>
        </p:nvSpPr>
        <p:spPr/>
        <p:txBody>
          <a:bodyPr/>
          <a:lstStyle/>
          <a:p>
            <a:fld id="{B3CA9A9A-8F46-44DD-9838-73B050628A98}" type="slidenum">
              <a:rPr lang="en-US" smtClean="0"/>
              <a:t>‹#›</a:t>
            </a:fld>
            <a:endParaRPr lang="en-US"/>
          </a:p>
        </p:txBody>
      </p:sp>
      <p:cxnSp>
        <p:nvCxnSpPr>
          <p:cNvPr id="7" name="Straight Connector 6">
            <a:extLst>
              <a:ext uri="{FF2B5EF4-FFF2-40B4-BE49-F238E27FC236}">
                <a16:creationId xmlns:a16="http://schemas.microsoft.com/office/drawing/2014/main" id="{98D0595F-C8F0-F0F9-F4F4-0BA8E0286A9C}"/>
              </a:ext>
            </a:extLst>
          </p:cNvPr>
          <p:cNvCxnSpPr/>
          <p:nvPr userDrawn="1"/>
        </p:nvCxnSpPr>
        <p:spPr>
          <a:xfrm>
            <a:off x="6125851" y="2641861"/>
            <a:ext cx="0" cy="1574277"/>
          </a:xfrm>
          <a:prstGeom prst="line">
            <a:avLst/>
          </a:prstGeom>
          <a:ln w="19050">
            <a:solidFill>
              <a:schemeClr val="tx1"/>
            </a:solidFill>
          </a:ln>
        </p:spPr>
        <p:style>
          <a:lnRef idx="2">
            <a:schemeClr val="accent3"/>
          </a:lnRef>
          <a:fillRef idx="0">
            <a:schemeClr val="accent3"/>
          </a:fillRef>
          <a:effectRef idx="1">
            <a:schemeClr val="accent3"/>
          </a:effectRef>
          <a:fontRef idx="minor">
            <a:schemeClr val="tx1"/>
          </a:fontRef>
        </p:style>
      </p:cxnSp>
      <p:pic>
        <p:nvPicPr>
          <p:cNvPr id="8" name="Picture 7" descr="Text&#10;&#10;Description automatically generated">
            <a:extLst>
              <a:ext uri="{FF2B5EF4-FFF2-40B4-BE49-F238E27FC236}">
                <a16:creationId xmlns:a16="http://schemas.microsoft.com/office/drawing/2014/main" id="{5384B6B7-3D60-3DD2-EB36-8FBABD095F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424" y="475396"/>
            <a:ext cx="3746522" cy="477719"/>
          </a:xfrm>
          <a:prstGeom prst="rect">
            <a:avLst/>
          </a:prstGeom>
        </p:spPr>
      </p:pic>
    </p:spTree>
    <p:extLst>
      <p:ext uri="{BB962C8B-B14F-4D97-AF65-F5344CB8AC3E}">
        <p14:creationId xmlns:p14="http://schemas.microsoft.com/office/powerpoint/2010/main" val="9371136"/>
      </p:ext>
    </p:extLst>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67FB5-1FC8-4DF6-C950-E095A5E3834D}"/>
              </a:ext>
            </a:extLst>
          </p:cNvPr>
          <p:cNvSpPr>
            <a:spLocks noGrp="1"/>
          </p:cNvSpPr>
          <p:nvPr>
            <p:ph type="title" hasCustomPrompt="1"/>
          </p:nvPr>
        </p:nvSpPr>
        <p:spPr>
          <a:xfrm>
            <a:off x="1052944" y="365125"/>
            <a:ext cx="10300855" cy="886159"/>
          </a:xfrm>
        </p:spPr>
        <p:txBody>
          <a:bodyPr anchor="t"/>
          <a:lstStyle/>
          <a:p>
            <a:r>
              <a:rPr lang="en-US"/>
              <a:t>CLICK TO EDIT MASTER TITLE STYLE</a:t>
            </a:r>
          </a:p>
        </p:txBody>
      </p:sp>
      <p:sp>
        <p:nvSpPr>
          <p:cNvPr id="5" name="Slide Number Placeholder 4">
            <a:extLst>
              <a:ext uri="{FF2B5EF4-FFF2-40B4-BE49-F238E27FC236}">
                <a16:creationId xmlns:a16="http://schemas.microsoft.com/office/drawing/2014/main" id="{D2AD25C1-5A66-4A90-4756-7FC6B08797A5}"/>
              </a:ext>
            </a:extLst>
          </p:cNvPr>
          <p:cNvSpPr>
            <a:spLocks noGrp="1"/>
          </p:cNvSpPr>
          <p:nvPr>
            <p:ph type="sldNum" sz="quarter" idx="12"/>
          </p:nvPr>
        </p:nvSpPr>
        <p:spPr/>
        <p:txBody>
          <a:bodyPr/>
          <a:lstStyle/>
          <a:p>
            <a:fld id="{B3CA9A9A-8F46-44DD-9838-73B050628A98}" type="slidenum">
              <a:rPr lang="en-US" smtClean="0"/>
              <a:t>‹#›</a:t>
            </a:fld>
            <a:endParaRPr lang="en-US"/>
          </a:p>
        </p:txBody>
      </p:sp>
      <p:grpSp>
        <p:nvGrpSpPr>
          <p:cNvPr id="6" name="Group 5">
            <a:extLst>
              <a:ext uri="{FF2B5EF4-FFF2-40B4-BE49-F238E27FC236}">
                <a16:creationId xmlns:a16="http://schemas.microsoft.com/office/drawing/2014/main" id="{28542669-1154-96C6-7EA0-9DBB9FD8A478}"/>
              </a:ext>
            </a:extLst>
          </p:cNvPr>
          <p:cNvGrpSpPr/>
          <p:nvPr userDrawn="1"/>
        </p:nvGrpSpPr>
        <p:grpSpPr>
          <a:xfrm>
            <a:off x="2815" y="0"/>
            <a:ext cx="633823" cy="6858000"/>
            <a:chOff x="0" y="0"/>
            <a:chExt cx="633823" cy="6858000"/>
          </a:xfrm>
        </p:grpSpPr>
        <p:sp>
          <p:nvSpPr>
            <p:cNvPr id="7" name="Rectangle 6">
              <a:extLst>
                <a:ext uri="{FF2B5EF4-FFF2-40B4-BE49-F238E27FC236}">
                  <a16:creationId xmlns:a16="http://schemas.microsoft.com/office/drawing/2014/main" id="{9D5C3E6B-485C-606E-7333-9C7BB33B6F9C}"/>
                </a:ext>
              </a:extLst>
            </p:cNvPr>
            <p:cNvSpPr/>
            <p:nvPr/>
          </p:nvSpPr>
          <p:spPr>
            <a:xfrm>
              <a:off x="0" y="0"/>
              <a:ext cx="317606" cy="6858000"/>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D2EDB0-4023-24DB-F4E6-C6CA3FD4707E}"/>
                </a:ext>
              </a:extLst>
            </p:cNvPr>
            <p:cNvSpPr/>
            <p:nvPr/>
          </p:nvSpPr>
          <p:spPr>
            <a:xfrm>
              <a:off x="317606" y="0"/>
              <a:ext cx="229374" cy="68580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D6C2DC-902C-AAA3-5B65-ACE2C6B405C4}"/>
                </a:ext>
              </a:extLst>
            </p:cNvPr>
            <p:cNvSpPr/>
            <p:nvPr/>
          </p:nvSpPr>
          <p:spPr>
            <a:xfrm>
              <a:off x="546981" y="0"/>
              <a:ext cx="86842"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Content Placeholder 11">
            <a:extLst>
              <a:ext uri="{FF2B5EF4-FFF2-40B4-BE49-F238E27FC236}">
                <a16:creationId xmlns:a16="http://schemas.microsoft.com/office/drawing/2014/main" id="{A9D98E43-FF16-CC07-04D0-6E0EEA6E8573}"/>
              </a:ext>
            </a:extLst>
          </p:cNvPr>
          <p:cNvSpPr>
            <a:spLocks noGrp="1"/>
          </p:cNvSpPr>
          <p:nvPr>
            <p:ph sz="quarter" idx="13" hasCustomPrompt="1"/>
          </p:nvPr>
        </p:nvSpPr>
        <p:spPr>
          <a:xfrm>
            <a:off x="1052513" y="1359568"/>
            <a:ext cx="10300855" cy="4720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icon&#10;&#10;Description automatically generated">
            <a:extLst>
              <a:ext uri="{FF2B5EF4-FFF2-40B4-BE49-F238E27FC236}">
                <a16:creationId xmlns:a16="http://schemas.microsoft.com/office/drawing/2014/main" id="{126E46A7-3049-4D1E-B35B-E61777C55E56}"/>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Tree>
    <p:extLst>
      <p:ext uri="{BB962C8B-B14F-4D97-AF65-F5344CB8AC3E}">
        <p14:creationId xmlns:p14="http://schemas.microsoft.com/office/powerpoint/2010/main" val="188232750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B484-694C-D713-64EC-DE22E46DE6B4}"/>
              </a:ext>
            </a:extLst>
          </p:cNvPr>
          <p:cNvSpPr>
            <a:spLocks noGrp="1"/>
          </p:cNvSpPr>
          <p:nvPr>
            <p:ph type="title" hasCustomPrompt="1"/>
          </p:nvPr>
        </p:nvSpPr>
        <p:spPr>
          <a:xfrm>
            <a:off x="1079292" y="365125"/>
            <a:ext cx="5523423" cy="1325563"/>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A9E79561-0202-08E7-29D8-AAA9360A5047}"/>
              </a:ext>
            </a:extLst>
          </p:cNvPr>
          <p:cNvSpPr>
            <a:spLocks noGrp="1"/>
          </p:cNvSpPr>
          <p:nvPr>
            <p:ph idx="1" hasCustomPrompt="1"/>
          </p:nvPr>
        </p:nvSpPr>
        <p:spPr>
          <a:xfrm>
            <a:off x="1079292" y="1957137"/>
            <a:ext cx="5523424" cy="4219826"/>
          </a:xfrm>
        </p:spPr>
        <p:txBody>
          <a:bodyPr/>
          <a:lstStyle>
            <a:lvl1pPr marL="0" indent="0">
              <a:buClr>
                <a:srgbClr val="0064A4"/>
              </a:buClr>
              <a:buSzPct val="100000"/>
              <a:buFont typeface="+mj-lt"/>
              <a:buNone/>
              <a:defRPr b="1"/>
            </a:lvl1pPr>
            <a:lvl2pPr marL="349250" indent="-349250">
              <a:buFont typeface="+mj-lt"/>
              <a:buAutoNum type="arabicPeriod"/>
              <a:defRPr/>
            </a:lvl2pPr>
            <a:lvl3pPr marL="692150" indent="-342900">
              <a:buFont typeface="+mj-lt"/>
              <a:buAutoNum type="arabicPeriod"/>
              <a:defRPr/>
            </a:lvl3pPr>
            <a:lvl4pPr marL="920750" indent="-342900">
              <a:buFont typeface="+mj-lt"/>
              <a:buAutoNum type="arabicPeriod"/>
              <a:defRPr/>
            </a:lvl4pPr>
            <a:lvl5pPr marL="1149350" indent="-342900">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AD5750D-E071-A35D-F55A-7BCAA5E0CC57}"/>
              </a:ext>
            </a:extLst>
          </p:cNvPr>
          <p:cNvSpPr>
            <a:spLocks noGrp="1"/>
          </p:cNvSpPr>
          <p:nvPr>
            <p:ph type="sldNum" sz="quarter" idx="12"/>
          </p:nvPr>
        </p:nvSpPr>
        <p:spPr/>
        <p:txBody>
          <a:bodyPr/>
          <a:lstStyle>
            <a:lvl1pPr>
              <a:defRPr>
                <a:solidFill>
                  <a:schemeClr val="bg1">
                    <a:lumMod val="50000"/>
                  </a:schemeClr>
                </a:solidFill>
              </a:defRPr>
            </a:lvl1pPr>
          </a:lstStyle>
          <a:p>
            <a:fld id="{B3CA9A9A-8F46-44DD-9838-73B050628A98}" type="slidenum">
              <a:rPr lang="en-US" smtClean="0"/>
              <a:pPr/>
              <a:t>‹#›</a:t>
            </a:fld>
            <a:endParaRPr lang="en-US"/>
          </a:p>
        </p:txBody>
      </p:sp>
      <p:grpSp>
        <p:nvGrpSpPr>
          <p:cNvPr id="7" name="Group 6">
            <a:extLst>
              <a:ext uri="{FF2B5EF4-FFF2-40B4-BE49-F238E27FC236}">
                <a16:creationId xmlns:a16="http://schemas.microsoft.com/office/drawing/2014/main" id="{C6404113-211E-E93B-0738-1D9E2414D7F9}"/>
              </a:ext>
            </a:extLst>
          </p:cNvPr>
          <p:cNvGrpSpPr/>
          <p:nvPr userDrawn="1"/>
        </p:nvGrpSpPr>
        <p:grpSpPr>
          <a:xfrm>
            <a:off x="2815" y="0"/>
            <a:ext cx="633823" cy="6858000"/>
            <a:chOff x="0" y="0"/>
            <a:chExt cx="633823" cy="6858000"/>
          </a:xfrm>
        </p:grpSpPr>
        <p:sp>
          <p:nvSpPr>
            <p:cNvPr id="8" name="Rectangle 7">
              <a:extLst>
                <a:ext uri="{FF2B5EF4-FFF2-40B4-BE49-F238E27FC236}">
                  <a16:creationId xmlns:a16="http://schemas.microsoft.com/office/drawing/2014/main" id="{0A3EC6DD-6E1A-2E99-56B0-759EE661A5A3}"/>
                </a:ext>
              </a:extLst>
            </p:cNvPr>
            <p:cNvSpPr/>
            <p:nvPr/>
          </p:nvSpPr>
          <p:spPr>
            <a:xfrm>
              <a:off x="0" y="0"/>
              <a:ext cx="317606" cy="6858000"/>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B9D620-F6DB-F67F-176D-F7B9250F7FF7}"/>
                </a:ext>
              </a:extLst>
            </p:cNvPr>
            <p:cNvSpPr/>
            <p:nvPr/>
          </p:nvSpPr>
          <p:spPr>
            <a:xfrm>
              <a:off x="317606" y="0"/>
              <a:ext cx="229374" cy="68580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67B09-3F94-174E-5E86-143C5757E223}"/>
                </a:ext>
              </a:extLst>
            </p:cNvPr>
            <p:cNvSpPr/>
            <p:nvPr/>
          </p:nvSpPr>
          <p:spPr>
            <a:xfrm>
              <a:off x="546981" y="0"/>
              <a:ext cx="86842"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Picture Placeholder 2">
            <a:extLst>
              <a:ext uri="{FF2B5EF4-FFF2-40B4-BE49-F238E27FC236}">
                <a16:creationId xmlns:a16="http://schemas.microsoft.com/office/drawing/2014/main" id="{08F853C2-5A14-3408-A3C5-11CFA79E747F}"/>
              </a:ext>
            </a:extLst>
          </p:cNvPr>
          <p:cNvSpPr>
            <a:spLocks noGrp="1"/>
          </p:cNvSpPr>
          <p:nvPr>
            <p:ph type="pic" idx="13"/>
          </p:nvPr>
        </p:nvSpPr>
        <p:spPr>
          <a:xfrm>
            <a:off x="6918019" y="0"/>
            <a:ext cx="5273981"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1" name="Picture 10" descr="A picture containing icon&#10;&#10;Description automatically generated">
            <a:extLst>
              <a:ext uri="{FF2B5EF4-FFF2-40B4-BE49-F238E27FC236}">
                <a16:creationId xmlns:a16="http://schemas.microsoft.com/office/drawing/2014/main" id="{F5BB330A-4458-4A79-9668-A6B99547BBB7}"/>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Tree>
    <p:extLst>
      <p:ext uri="{BB962C8B-B14F-4D97-AF65-F5344CB8AC3E}">
        <p14:creationId xmlns:p14="http://schemas.microsoft.com/office/powerpoint/2010/main" val="205348988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wit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31FF-D0DB-51B0-590F-61EE743FB0F1}"/>
              </a:ext>
            </a:extLst>
          </p:cNvPr>
          <p:cNvSpPr>
            <a:spLocks noGrp="1"/>
          </p:cNvSpPr>
          <p:nvPr>
            <p:ph type="title" hasCustomPrompt="1"/>
          </p:nvPr>
        </p:nvSpPr>
        <p:spPr>
          <a:xfrm>
            <a:off x="1052960" y="517160"/>
            <a:ext cx="4554651" cy="1933575"/>
          </a:xfrm>
        </p:spPr>
        <p:txBody>
          <a:bodyPr anchor="t">
            <a:normAutofit/>
          </a:bodyPr>
          <a:lstStyle>
            <a:lvl1pPr>
              <a:defRPr sz="4400"/>
            </a:lvl1pPr>
          </a:lstStyle>
          <a:p>
            <a:r>
              <a:rPr lang="en-US"/>
              <a:t>CLICK TO EDIT MASTER TITLE STYLE</a:t>
            </a:r>
          </a:p>
        </p:txBody>
      </p:sp>
      <p:sp>
        <p:nvSpPr>
          <p:cNvPr id="7" name="Slide Number Placeholder 6">
            <a:extLst>
              <a:ext uri="{FF2B5EF4-FFF2-40B4-BE49-F238E27FC236}">
                <a16:creationId xmlns:a16="http://schemas.microsoft.com/office/drawing/2014/main" id="{0118F62A-C228-4951-8637-451412CCC0FA}"/>
              </a:ext>
            </a:extLst>
          </p:cNvPr>
          <p:cNvSpPr>
            <a:spLocks noGrp="1"/>
          </p:cNvSpPr>
          <p:nvPr>
            <p:ph type="sldNum" sz="quarter" idx="12"/>
          </p:nvPr>
        </p:nvSpPr>
        <p:spPr/>
        <p:txBody>
          <a:bodyPr/>
          <a:lstStyle/>
          <a:p>
            <a:fld id="{B3CA9A9A-8F46-44DD-9838-73B050628A98}" type="slidenum">
              <a:rPr lang="en-US" smtClean="0"/>
              <a:t>‹#›</a:t>
            </a:fld>
            <a:endParaRPr lang="en-US"/>
          </a:p>
        </p:txBody>
      </p:sp>
      <p:grpSp>
        <p:nvGrpSpPr>
          <p:cNvPr id="8" name="Group 7">
            <a:extLst>
              <a:ext uri="{FF2B5EF4-FFF2-40B4-BE49-F238E27FC236}">
                <a16:creationId xmlns:a16="http://schemas.microsoft.com/office/drawing/2014/main" id="{79837CE4-D376-E51F-3EC5-915727D2717A}"/>
              </a:ext>
            </a:extLst>
          </p:cNvPr>
          <p:cNvGrpSpPr/>
          <p:nvPr userDrawn="1"/>
        </p:nvGrpSpPr>
        <p:grpSpPr>
          <a:xfrm>
            <a:off x="2815" y="0"/>
            <a:ext cx="633823" cy="6858000"/>
            <a:chOff x="0" y="0"/>
            <a:chExt cx="633823" cy="6858000"/>
          </a:xfrm>
        </p:grpSpPr>
        <p:sp>
          <p:nvSpPr>
            <p:cNvPr id="9" name="Rectangle 8">
              <a:extLst>
                <a:ext uri="{FF2B5EF4-FFF2-40B4-BE49-F238E27FC236}">
                  <a16:creationId xmlns:a16="http://schemas.microsoft.com/office/drawing/2014/main" id="{EBC60001-65A9-4C91-3738-6F2ACE251239}"/>
                </a:ext>
              </a:extLst>
            </p:cNvPr>
            <p:cNvSpPr/>
            <p:nvPr/>
          </p:nvSpPr>
          <p:spPr>
            <a:xfrm>
              <a:off x="0" y="0"/>
              <a:ext cx="317606" cy="6858000"/>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F29B91-66ED-35C9-69D2-28B5E3DA9C63}"/>
                </a:ext>
              </a:extLst>
            </p:cNvPr>
            <p:cNvSpPr/>
            <p:nvPr/>
          </p:nvSpPr>
          <p:spPr>
            <a:xfrm>
              <a:off x="317606" y="0"/>
              <a:ext cx="229374" cy="68580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C1E05D-5613-7613-37B7-30501C56E894}"/>
                </a:ext>
              </a:extLst>
            </p:cNvPr>
            <p:cNvSpPr/>
            <p:nvPr/>
          </p:nvSpPr>
          <p:spPr>
            <a:xfrm>
              <a:off x="546981" y="0"/>
              <a:ext cx="86842"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ontent Placeholder 16">
            <a:extLst>
              <a:ext uri="{FF2B5EF4-FFF2-40B4-BE49-F238E27FC236}">
                <a16:creationId xmlns:a16="http://schemas.microsoft.com/office/drawing/2014/main" id="{2CE93DAB-829B-AB4C-89FB-B09BADCE0C5A}"/>
              </a:ext>
            </a:extLst>
          </p:cNvPr>
          <p:cNvSpPr>
            <a:spLocks noGrp="1"/>
          </p:cNvSpPr>
          <p:nvPr>
            <p:ph sz="quarter" idx="13"/>
          </p:nvPr>
        </p:nvSpPr>
        <p:spPr>
          <a:xfrm>
            <a:off x="6096000" y="517160"/>
            <a:ext cx="5659345" cy="5546725"/>
          </a:xfrm>
        </p:spPr>
        <p:txBody>
          <a:bodyPr/>
          <a:lstStyle>
            <a:lvl1pPr marL="0" indent="0">
              <a:buNone/>
              <a:defRPr/>
            </a:lvl1pPr>
          </a:lstStyle>
          <a:p>
            <a:pPr lvl="0"/>
            <a:r>
              <a:rPr lang="en-US"/>
              <a:t>Click to edit Master text styles</a:t>
            </a:r>
          </a:p>
        </p:txBody>
      </p:sp>
      <p:sp>
        <p:nvSpPr>
          <p:cNvPr id="19" name="Text Placeholder 18">
            <a:extLst>
              <a:ext uri="{FF2B5EF4-FFF2-40B4-BE49-F238E27FC236}">
                <a16:creationId xmlns:a16="http://schemas.microsoft.com/office/drawing/2014/main" id="{F5AED215-9351-BD04-5582-1CE5D72B5565}"/>
              </a:ext>
            </a:extLst>
          </p:cNvPr>
          <p:cNvSpPr>
            <a:spLocks noGrp="1"/>
          </p:cNvSpPr>
          <p:nvPr>
            <p:ph type="body" sz="quarter" idx="14" hasCustomPrompt="1"/>
          </p:nvPr>
        </p:nvSpPr>
        <p:spPr>
          <a:xfrm>
            <a:off x="1052960" y="2450737"/>
            <a:ext cx="4554651" cy="361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picture containing icon&#10;&#10;Description automatically generated">
            <a:extLst>
              <a:ext uri="{FF2B5EF4-FFF2-40B4-BE49-F238E27FC236}">
                <a16:creationId xmlns:a16="http://schemas.microsoft.com/office/drawing/2014/main" id="{1A41870F-7DA2-46AC-BD67-5A10636C2814}"/>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Tree>
    <p:extLst>
      <p:ext uri="{BB962C8B-B14F-4D97-AF65-F5344CB8AC3E}">
        <p14:creationId xmlns:p14="http://schemas.microsoft.com/office/powerpoint/2010/main" val="299550371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B484-694C-D713-64EC-DE22E46DE6B4}"/>
              </a:ext>
            </a:extLst>
          </p:cNvPr>
          <p:cNvSpPr>
            <a:spLocks noGrp="1"/>
          </p:cNvSpPr>
          <p:nvPr>
            <p:ph type="title" hasCustomPrompt="1"/>
          </p:nvPr>
        </p:nvSpPr>
        <p:spPr>
          <a:xfrm>
            <a:off x="5738134" y="365125"/>
            <a:ext cx="5385207" cy="1325563"/>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A9E79561-0202-08E7-29D8-AAA9360A5047}"/>
              </a:ext>
            </a:extLst>
          </p:cNvPr>
          <p:cNvSpPr>
            <a:spLocks noGrp="1"/>
          </p:cNvSpPr>
          <p:nvPr>
            <p:ph idx="1" hasCustomPrompt="1"/>
          </p:nvPr>
        </p:nvSpPr>
        <p:spPr>
          <a:xfrm>
            <a:off x="5738134" y="1825625"/>
            <a:ext cx="538520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AD5750D-E071-A35D-F55A-7BCAA5E0CC57}"/>
              </a:ext>
            </a:extLst>
          </p:cNvPr>
          <p:cNvSpPr>
            <a:spLocks noGrp="1"/>
          </p:cNvSpPr>
          <p:nvPr>
            <p:ph type="sldNum" sz="quarter" idx="12"/>
          </p:nvPr>
        </p:nvSpPr>
        <p:spPr/>
        <p:txBody>
          <a:bodyPr/>
          <a:lstStyle/>
          <a:p>
            <a:fld id="{B3CA9A9A-8F46-44DD-9838-73B050628A98}" type="slidenum">
              <a:rPr lang="en-US" smtClean="0"/>
              <a:t>‹#›</a:t>
            </a:fld>
            <a:endParaRPr lang="en-US"/>
          </a:p>
        </p:txBody>
      </p:sp>
      <p:grpSp>
        <p:nvGrpSpPr>
          <p:cNvPr id="7" name="Group 6">
            <a:extLst>
              <a:ext uri="{FF2B5EF4-FFF2-40B4-BE49-F238E27FC236}">
                <a16:creationId xmlns:a16="http://schemas.microsoft.com/office/drawing/2014/main" id="{C6404113-211E-E93B-0738-1D9E2414D7F9}"/>
              </a:ext>
            </a:extLst>
          </p:cNvPr>
          <p:cNvGrpSpPr/>
          <p:nvPr userDrawn="1"/>
        </p:nvGrpSpPr>
        <p:grpSpPr>
          <a:xfrm rot="10800000">
            <a:off x="11558177" y="0"/>
            <a:ext cx="633823" cy="6858000"/>
            <a:chOff x="0" y="0"/>
            <a:chExt cx="633823" cy="6858000"/>
          </a:xfrm>
        </p:grpSpPr>
        <p:sp>
          <p:nvSpPr>
            <p:cNvPr id="8" name="Rectangle 7">
              <a:extLst>
                <a:ext uri="{FF2B5EF4-FFF2-40B4-BE49-F238E27FC236}">
                  <a16:creationId xmlns:a16="http://schemas.microsoft.com/office/drawing/2014/main" id="{0A3EC6DD-6E1A-2E99-56B0-759EE661A5A3}"/>
                </a:ext>
              </a:extLst>
            </p:cNvPr>
            <p:cNvSpPr/>
            <p:nvPr/>
          </p:nvSpPr>
          <p:spPr>
            <a:xfrm>
              <a:off x="0" y="0"/>
              <a:ext cx="317606" cy="6858000"/>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B9D620-F6DB-F67F-176D-F7B9250F7FF7}"/>
                </a:ext>
              </a:extLst>
            </p:cNvPr>
            <p:cNvSpPr/>
            <p:nvPr/>
          </p:nvSpPr>
          <p:spPr>
            <a:xfrm>
              <a:off x="317606" y="0"/>
              <a:ext cx="229374" cy="68580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67B09-3F94-174E-5E86-143C5757E223}"/>
                </a:ext>
              </a:extLst>
            </p:cNvPr>
            <p:cNvSpPr/>
            <p:nvPr/>
          </p:nvSpPr>
          <p:spPr>
            <a:xfrm>
              <a:off x="546981" y="0"/>
              <a:ext cx="86842"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icture Placeholder 2">
            <a:extLst>
              <a:ext uri="{FF2B5EF4-FFF2-40B4-BE49-F238E27FC236}">
                <a16:creationId xmlns:a16="http://schemas.microsoft.com/office/drawing/2014/main" id="{D6FBF038-AC23-318F-7613-7658523147E8}"/>
              </a:ext>
            </a:extLst>
          </p:cNvPr>
          <p:cNvSpPr>
            <a:spLocks noGrp="1"/>
          </p:cNvSpPr>
          <p:nvPr>
            <p:ph type="pic" idx="13"/>
          </p:nvPr>
        </p:nvSpPr>
        <p:spPr>
          <a:xfrm>
            <a:off x="0" y="0"/>
            <a:ext cx="5149972"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1" name="Picture 10" descr="A picture containing icon&#10;&#10;Description automatically generated">
            <a:extLst>
              <a:ext uri="{FF2B5EF4-FFF2-40B4-BE49-F238E27FC236}">
                <a16:creationId xmlns:a16="http://schemas.microsoft.com/office/drawing/2014/main" id="{4C22A149-9AE1-4211-A6DC-3642CDCBAAB7}"/>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Tree>
    <p:extLst>
      <p:ext uri="{BB962C8B-B14F-4D97-AF65-F5344CB8AC3E}">
        <p14:creationId xmlns:p14="http://schemas.microsoft.com/office/powerpoint/2010/main" val="378918783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with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31FF-D0DB-51B0-590F-61EE743FB0F1}"/>
              </a:ext>
            </a:extLst>
          </p:cNvPr>
          <p:cNvSpPr>
            <a:spLocks noGrp="1"/>
          </p:cNvSpPr>
          <p:nvPr>
            <p:ph type="title" hasCustomPrompt="1"/>
          </p:nvPr>
        </p:nvSpPr>
        <p:spPr>
          <a:xfrm>
            <a:off x="6847406" y="382248"/>
            <a:ext cx="4265761" cy="1977694"/>
          </a:xfrm>
        </p:spPr>
        <p:txBody>
          <a:bodyPr anchor="t">
            <a:normAutofit/>
          </a:bodyPr>
          <a:lstStyle>
            <a:lvl1pPr>
              <a:defRPr sz="4400"/>
            </a:lvl1pPr>
          </a:lstStyle>
          <a:p>
            <a:r>
              <a:rPr lang="en-US"/>
              <a:t>CLICK TO EDIT MASTER TITLE STYLE</a:t>
            </a:r>
          </a:p>
        </p:txBody>
      </p:sp>
      <p:sp>
        <p:nvSpPr>
          <p:cNvPr id="7" name="Slide Number Placeholder 6">
            <a:extLst>
              <a:ext uri="{FF2B5EF4-FFF2-40B4-BE49-F238E27FC236}">
                <a16:creationId xmlns:a16="http://schemas.microsoft.com/office/drawing/2014/main" id="{0118F62A-C228-4951-8637-451412CCC0FA}"/>
              </a:ext>
            </a:extLst>
          </p:cNvPr>
          <p:cNvSpPr>
            <a:spLocks noGrp="1"/>
          </p:cNvSpPr>
          <p:nvPr>
            <p:ph type="sldNum" sz="quarter" idx="12"/>
          </p:nvPr>
        </p:nvSpPr>
        <p:spPr/>
        <p:txBody>
          <a:bodyPr/>
          <a:lstStyle/>
          <a:p>
            <a:fld id="{B3CA9A9A-8F46-44DD-9838-73B050628A98}" type="slidenum">
              <a:rPr lang="en-US" smtClean="0"/>
              <a:t>‹#›</a:t>
            </a:fld>
            <a:endParaRPr lang="en-US"/>
          </a:p>
        </p:txBody>
      </p:sp>
      <p:grpSp>
        <p:nvGrpSpPr>
          <p:cNvPr id="8" name="Group 7">
            <a:extLst>
              <a:ext uri="{FF2B5EF4-FFF2-40B4-BE49-F238E27FC236}">
                <a16:creationId xmlns:a16="http://schemas.microsoft.com/office/drawing/2014/main" id="{79837CE4-D376-E51F-3EC5-915727D2717A}"/>
              </a:ext>
            </a:extLst>
          </p:cNvPr>
          <p:cNvGrpSpPr/>
          <p:nvPr userDrawn="1"/>
        </p:nvGrpSpPr>
        <p:grpSpPr>
          <a:xfrm rot="10800000">
            <a:off x="11558177" y="0"/>
            <a:ext cx="633823" cy="6858000"/>
            <a:chOff x="0" y="0"/>
            <a:chExt cx="633823" cy="6858000"/>
          </a:xfrm>
        </p:grpSpPr>
        <p:sp>
          <p:nvSpPr>
            <p:cNvPr id="9" name="Rectangle 8">
              <a:extLst>
                <a:ext uri="{FF2B5EF4-FFF2-40B4-BE49-F238E27FC236}">
                  <a16:creationId xmlns:a16="http://schemas.microsoft.com/office/drawing/2014/main" id="{EBC60001-65A9-4C91-3738-6F2ACE251239}"/>
                </a:ext>
              </a:extLst>
            </p:cNvPr>
            <p:cNvSpPr/>
            <p:nvPr/>
          </p:nvSpPr>
          <p:spPr>
            <a:xfrm>
              <a:off x="0" y="0"/>
              <a:ext cx="317606" cy="6858000"/>
            </a:xfrm>
            <a:prstGeom prst="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F29B91-66ED-35C9-69D2-28B5E3DA9C63}"/>
                </a:ext>
              </a:extLst>
            </p:cNvPr>
            <p:cNvSpPr/>
            <p:nvPr/>
          </p:nvSpPr>
          <p:spPr>
            <a:xfrm>
              <a:off x="317606" y="0"/>
              <a:ext cx="229374" cy="68580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C1E05D-5613-7613-37B7-30501C56E894}"/>
                </a:ext>
              </a:extLst>
            </p:cNvPr>
            <p:cNvSpPr/>
            <p:nvPr/>
          </p:nvSpPr>
          <p:spPr>
            <a:xfrm>
              <a:off x="546981" y="0"/>
              <a:ext cx="86842" cy="6858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ontent Placeholder 16">
            <a:extLst>
              <a:ext uri="{FF2B5EF4-FFF2-40B4-BE49-F238E27FC236}">
                <a16:creationId xmlns:a16="http://schemas.microsoft.com/office/drawing/2014/main" id="{2CE93DAB-829B-AB4C-89FB-B09BADCE0C5A}"/>
              </a:ext>
            </a:extLst>
          </p:cNvPr>
          <p:cNvSpPr>
            <a:spLocks noGrp="1"/>
          </p:cNvSpPr>
          <p:nvPr>
            <p:ph sz="quarter" idx="13"/>
          </p:nvPr>
        </p:nvSpPr>
        <p:spPr>
          <a:xfrm>
            <a:off x="546981" y="464693"/>
            <a:ext cx="5759450" cy="5546725"/>
          </a:xfrm>
        </p:spPr>
        <p:txBody>
          <a:bodyPr/>
          <a:lstStyle>
            <a:lvl1pPr marL="0" indent="0">
              <a:buNone/>
              <a:defRPr/>
            </a:lvl1pPr>
          </a:lstStyle>
          <a:p>
            <a:pPr lvl="0"/>
            <a:r>
              <a:rPr lang="en-US"/>
              <a:t>Click to edit Master text styles</a:t>
            </a:r>
          </a:p>
        </p:txBody>
      </p:sp>
      <p:sp>
        <p:nvSpPr>
          <p:cNvPr id="19" name="Text Placeholder 18">
            <a:extLst>
              <a:ext uri="{FF2B5EF4-FFF2-40B4-BE49-F238E27FC236}">
                <a16:creationId xmlns:a16="http://schemas.microsoft.com/office/drawing/2014/main" id="{F5AED215-9351-BD04-5582-1CE5D72B5565}"/>
              </a:ext>
            </a:extLst>
          </p:cNvPr>
          <p:cNvSpPr>
            <a:spLocks noGrp="1"/>
          </p:cNvSpPr>
          <p:nvPr>
            <p:ph type="body" sz="quarter" idx="14" hasCustomPrompt="1"/>
          </p:nvPr>
        </p:nvSpPr>
        <p:spPr>
          <a:xfrm>
            <a:off x="6847406" y="2315822"/>
            <a:ext cx="4265761" cy="3695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picture containing icon&#10;&#10;Description automatically generated">
            <a:extLst>
              <a:ext uri="{FF2B5EF4-FFF2-40B4-BE49-F238E27FC236}">
                <a16:creationId xmlns:a16="http://schemas.microsoft.com/office/drawing/2014/main" id="{2F6D2EC1-0F40-4CFA-AD74-7B8DC9C31B28}"/>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108949" y="6462242"/>
            <a:ext cx="718508" cy="153340"/>
          </a:xfrm>
          <a:prstGeom prst="rect">
            <a:avLst/>
          </a:prstGeom>
        </p:spPr>
      </p:pic>
    </p:spTree>
    <p:extLst>
      <p:ext uri="{BB962C8B-B14F-4D97-AF65-F5344CB8AC3E}">
        <p14:creationId xmlns:p14="http://schemas.microsoft.com/office/powerpoint/2010/main" val="345788888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07A0C-072E-F094-FF96-CE54275126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876BF9-5E80-E9CB-97CF-CBEE15ADA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PARAGRAPH HEADER</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7E107EF-5F97-3754-85BB-90D59A1BD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B3CA9A9A-8F46-44DD-9838-73B050628A98}" type="slidenum">
              <a:rPr lang="en-US" smtClean="0"/>
              <a:pPr/>
              <a:t>‹#›</a:t>
            </a:fld>
            <a:endParaRPr lang="en-US"/>
          </a:p>
        </p:txBody>
      </p:sp>
    </p:spTree>
    <p:extLst>
      <p:ext uri="{BB962C8B-B14F-4D97-AF65-F5344CB8AC3E}">
        <p14:creationId xmlns:p14="http://schemas.microsoft.com/office/powerpoint/2010/main" val="611109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hdr="0" ftr="0" dt="0"/>
  <p:txStyles>
    <p:titleStyle>
      <a:lvl1pPr algn="l" defTabSz="914400" rtl="0" eaLnBrk="1" latinLnBrk="0" hangingPunct="1">
        <a:lnSpc>
          <a:spcPct val="90000"/>
        </a:lnSpc>
        <a:spcBef>
          <a:spcPct val="0"/>
        </a:spcBef>
        <a:buNone/>
        <a:defRPr sz="4400" b="1" kern="1200">
          <a:solidFill>
            <a:srgbClr val="1B3D6D"/>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2"/>
          </a:solidFill>
          <a:latin typeface="+mn-lt"/>
          <a:ea typeface="+mn-ea"/>
          <a:cs typeface="+mn-cs"/>
        </a:defRPr>
      </a:lvl1pPr>
      <a:lvl2pPr marL="349250" indent="-3492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57785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3pPr>
      <a:lvl4pPr marL="80645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4pPr>
      <a:lvl5pPr marL="103505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7.sv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30.sv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4.sv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57FD-1E49-AC22-3A9C-5AA84107FECD}"/>
            </a:ext>
          </a:extLst>
        </p:cNvPr>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6E6271F-1F20-8546-75D3-93215FB335E3}"/>
              </a:ext>
            </a:extLst>
          </p:cNvPr>
          <p:cNvSpPr>
            <a:spLocks noGrp="1"/>
          </p:cNvSpPr>
          <p:nvPr>
            <p:ph type="pic" sz="quarter" idx="13"/>
          </p:nvPr>
        </p:nvSpPr>
        <p:spPr/>
        <p:txBody>
          <a:bodyPr/>
          <a:lstStyle/>
          <a:p>
            <a:endParaRPr lang="en-US" dirty="0"/>
          </a:p>
        </p:txBody>
      </p:sp>
      <p:sp>
        <p:nvSpPr>
          <p:cNvPr id="5" name="Title 4">
            <a:extLst>
              <a:ext uri="{FF2B5EF4-FFF2-40B4-BE49-F238E27FC236}">
                <a16:creationId xmlns:a16="http://schemas.microsoft.com/office/drawing/2014/main" id="{6B0E7BFC-20E5-7B75-E9EB-D5157050BDA5}"/>
              </a:ext>
            </a:extLst>
          </p:cNvPr>
          <p:cNvSpPr>
            <a:spLocks noGrp="1"/>
          </p:cNvSpPr>
          <p:nvPr>
            <p:ph type="title"/>
          </p:nvPr>
        </p:nvSpPr>
        <p:spPr/>
        <p:txBody>
          <a:bodyPr/>
          <a:lstStyle/>
          <a:p>
            <a:r>
              <a:rPr lang="en-US"/>
              <a:t>EXAMPLES OF</a:t>
            </a:r>
            <a:br>
              <a:rPr lang="en-US"/>
            </a:br>
            <a:r>
              <a:rPr lang="en-US"/>
              <a:t>AI IN HR</a:t>
            </a:r>
          </a:p>
        </p:txBody>
      </p:sp>
      <p:sp>
        <p:nvSpPr>
          <p:cNvPr id="6" name="Text Placeholder 5">
            <a:extLst>
              <a:ext uri="{FF2B5EF4-FFF2-40B4-BE49-F238E27FC236}">
                <a16:creationId xmlns:a16="http://schemas.microsoft.com/office/drawing/2014/main" id="{B10E7819-7FA9-C4A7-CC8A-A76AFCF4E096}"/>
              </a:ext>
            </a:extLst>
          </p:cNvPr>
          <p:cNvSpPr>
            <a:spLocks noGrp="1"/>
          </p:cNvSpPr>
          <p:nvPr>
            <p:ph type="body" idx="1"/>
          </p:nvPr>
        </p:nvSpPr>
        <p:spPr>
          <a:xfrm>
            <a:off x="6352219" y="2641861"/>
            <a:ext cx="4334559" cy="1574277"/>
          </a:xfrm>
        </p:spPr>
        <p:txBody>
          <a:bodyPr/>
          <a:lstStyle/>
          <a:p>
            <a:r>
              <a:rPr lang="en-US"/>
              <a:t>Highlights of what our teams are already working on.</a:t>
            </a:r>
          </a:p>
        </p:txBody>
      </p:sp>
      <p:sp>
        <p:nvSpPr>
          <p:cNvPr id="2" name="Slide Number Placeholder 1">
            <a:extLst>
              <a:ext uri="{FF2B5EF4-FFF2-40B4-BE49-F238E27FC236}">
                <a16:creationId xmlns:a16="http://schemas.microsoft.com/office/drawing/2014/main" id="{B7266CED-E574-B637-2D4E-333C06C50F4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A9A9A-8F46-44DD-9838-73B050628A98}" type="slidenum">
              <a:rPr kumimoji="0" lang="en-US" sz="1200" b="0" i="0" u="none" strike="noStrike" kern="1200" cap="none" spc="0" normalizeH="0" baseline="0" noProof="0" smtClean="0">
                <a:ln>
                  <a:noFill/>
                </a:ln>
                <a:solidFill>
                  <a:srgbClr val="1B3D6D">
                    <a:lumMod val="50000"/>
                  </a:srgb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1B3D6D">
                  <a:lumMod val="50000"/>
                </a:srgbClr>
              </a:solidFill>
              <a:effectLst/>
              <a:uLnTx/>
              <a:uFillTx/>
              <a:latin typeface="Century Gothic"/>
              <a:ea typeface="+mn-ea"/>
              <a:cs typeface="+mn-cs"/>
            </a:endParaRPr>
          </a:p>
        </p:txBody>
      </p:sp>
    </p:spTree>
    <p:extLst>
      <p:ext uri="{BB962C8B-B14F-4D97-AF65-F5344CB8AC3E}">
        <p14:creationId xmlns:p14="http://schemas.microsoft.com/office/powerpoint/2010/main" val="145834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BD97-F6BD-F4F4-614C-46D3118E0F28}"/>
              </a:ext>
            </a:extLst>
          </p:cNvPr>
          <p:cNvSpPr>
            <a:spLocks noGrp="1"/>
          </p:cNvSpPr>
          <p:nvPr>
            <p:ph type="title"/>
          </p:nvPr>
        </p:nvSpPr>
        <p:spPr/>
        <p:txBody>
          <a:bodyPr/>
          <a:lstStyle/>
          <a:p>
            <a:pPr algn="l"/>
            <a:r>
              <a:rPr lang="en-US"/>
              <a:t>CHATBOT FOR HR.UCI.EDU</a:t>
            </a:r>
          </a:p>
        </p:txBody>
      </p:sp>
      <p:sp>
        <p:nvSpPr>
          <p:cNvPr id="3" name="Content Placeholder 2">
            <a:extLst>
              <a:ext uri="{FF2B5EF4-FFF2-40B4-BE49-F238E27FC236}">
                <a16:creationId xmlns:a16="http://schemas.microsoft.com/office/drawing/2014/main" id="{FBB52BAF-ED17-F4D8-50B7-5EBD43460E34}"/>
              </a:ext>
            </a:extLst>
          </p:cNvPr>
          <p:cNvSpPr>
            <a:spLocks noGrp="1"/>
          </p:cNvSpPr>
          <p:nvPr>
            <p:ph sz="half" idx="1"/>
          </p:nvPr>
        </p:nvSpPr>
        <p:spPr>
          <a:xfrm>
            <a:off x="1437000" y="1690688"/>
            <a:ext cx="6590582" cy="4090535"/>
          </a:xfrm>
        </p:spPr>
        <p:txBody>
          <a:bodyPr>
            <a:normAutofit/>
          </a:bodyPr>
          <a:lstStyle/>
          <a:p>
            <a:r>
              <a:rPr lang="en-US" b="1">
                <a:solidFill>
                  <a:srgbClr val="0070C0"/>
                </a:solidFill>
              </a:rPr>
              <a:t>PROJECT OVERVIEW </a:t>
            </a:r>
          </a:p>
          <a:p>
            <a:pPr marL="342900" indent="-342900">
              <a:lnSpc>
                <a:spcPct val="100000"/>
              </a:lnSpc>
              <a:buFont typeface="Arial" panose="020B0604020202020204" pitchFamily="34" charset="0"/>
              <a:buChar char="•"/>
            </a:pPr>
            <a:r>
              <a:rPr lang="en-US" sz="1800"/>
              <a:t>Add highly functional chatbot to hr.uci.edu to provide clients with an improved self-service experience</a:t>
            </a:r>
            <a:br>
              <a:rPr lang="en-US"/>
            </a:br>
            <a:endParaRPr lang="en-US"/>
          </a:p>
          <a:p>
            <a:r>
              <a:rPr lang="en-US" b="1">
                <a:solidFill>
                  <a:srgbClr val="0070C0"/>
                </a:solidFill>
              </a:rPr>
              <a:t>PROJECT GOAL</a:t>
            </a:r>
          </a:p>
          <a:p>
            <a:pPr marL="342900" indent="-342900">
              <a:lnSpc>
                <a:spcPct val="100000"/>
              </a:lnSpc>
              <a:buFont typeface="Arial" panose="020B0604020202020204" pitchFamily="34" charset="0"/>
              <a:buChar char="•"/>
            </a:pPr>
            <a:r>
              <a:rPr lang="en-US" sz="1800"/>
              <a:t>Improve client self-service options</a:t>
            </a:r>
          </a:p>
          <a:p>
            <a:pPr marL="342900" indent="-342900">
              <a:lnSpc>
                <a:spcPct val="100000"/>
              </a:lnSpc>
              <a:buFont typeface="Arial" panose="020B0604020202020204" pitchFamily="34" charset="0"/>
              <a:buChar char="•"/>
            </a:pPr>
            <a:r>
              <a:rPr lang="en-US" sz="1800"/>
              <a:t>Make information that is already available on the HR website more accessible </a:t>
            </a:r>
          </a:p>
          <a:p>
            <a:pPr marL="342900" indent="-342900">
              <a:lnSpc>
                <a:spcPct val="100000"/>
              </a:lnSpc>
              <a:buFont typeface="Arial" panose="020B0604020202020204" pitchFamily="34" charset="0"/>
              <a:buChar char="•"/>
            </a:pPr>
            <a:r>
              <a:rPr lang="en-US" sz="1800"/>
              <a:t>Reduce repetitive contact with HR specialists, e.g., EEC, HRBPs, generalists, leaves experts, etc. </a:t>
            </a:r>
          </a:p>
          <a:p>
            <a:pPr marL="342900" indent="-342900">
              <a:lnSpc>
                <a:spcPct val="100000"/>
              </a:lnSpc>
              <a:buFont typeface="Arial" panose="020B0604020202020204" pitchFamily="34" charset="0"/>
              <a:buChar char="•"/>
            </a:pPr>
            <a:r>
              <a:rPr lang="en-US" sz="1800"/>
              <a:t>Identify gaps in HR information available online</a:t>
            </a:r>
          </a:p>
          <a:p>
            <a:pPr marL="342900" indent="-34290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2C18CE95-241B-4DD9-831E-8B1261093B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A9A9A-8F46-44DD-9838-73B050628A98}" type="slidenum">
              <a:rPr kumimoji="0" lang="en-US" sz="1200" b="0" i="0" u="none" strike="noStrike" kern="1200" cap="none" spc="0" normalizeH="0" baseline="0" noProof="0" smtClean="0">
                <a:ln>
                  <a:noFill/>
                </a:ln>
                <a:solidFill>
                  <a:prstClr val="white">
                    <a:lumMod val="50000"/>
                  </a:prst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lumMod val="50000"/>
                </a:prstClr>
              </a:solidFill>
              <a:effectLst/>
              <a:uLnTx/>
              <a:uFillTx/>
              <a:latin typeface="Century Gothic"/>
              <a:ea typeface="+mn-ea"/>
              <a:cs typeface="+mn-cs"/>
            </a:endParaRPr>
          </a:p>
        </p:txBody>
      </p:sp>
      <p:pic>
        <p:nvPicPr>
          <p:cNvPr id="5" name="Picture 4" descr="A orange and black robot with speech bubbles&#10;&#10;AI-generated content may be incorrect.">
            <a:extLst>
              <a:ext uri="{FF2B5EF4-FFF2-40B4-BE49-F238E27FC236}">
                <a16:creationId xmlns:a16="http://schemas.microsoft.com/office/drawing/2014/main" id="{F1CC7BD2-C569-2AC0-BF4D-4C1AAC43E54E}"/>
              </a:ext>
            </a:extLst>
          </p:cNvPr>
          <p:cNvPicPr>
            <a:picLocks noChangeAspect="1"/>
          </p:cNvPicPr>
          <p:nvPr/>
        </p:nvPicPr>
        <p:blipFill>
          <a:blip r:embed="rId3"/>
          <a:stretch>
            <a:fillRect/>
          </a:stretch>
        </p:blipFill>
        <p:spPr>
          <a:xfrm>
            <a:off x="8437880" y="1686560"/>
            <a:ext cx="3088640" cy="3159760"/>
          </a:xfrm>
          <a:prstGeom prst="rect">
            <a:avLst/>
          </a:prstGeom>
        </p:spPr>
      </p:pic>
    </p:spTree>
    <p:extLst>
      <p:ext uri="{BB962C8B-B14F-4D97-AF65-F5344CB8AC3E}">
        <p14:creationId xmlns:p14="http://schemas.microsoft.com/office/powerpoint/2010/main" val="55118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FE224-8541-B56C-076F-81732D0BA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07483-8C14-91F0-231C-450BE12633CD}"/>
              </a:ext>
            </a:extLst>
          </p:cNvPr>
          <p:cNvSpPr>
            <a:spLocks noGrp="1"/>
          </p:cNvSpPr>
          <p:nvPr>
            <p:ph type="title"/>
          </p:nvPr>
        </p:nvSpPr>
        <p:spPr>
          <a:xfrm>
            <a:off x="1340747" y="365125"/>
            <a:ext cx="10245664" cy="1325563"/>
          </a:xfrm>
        </p:spPr>
        <p:txBody>
          <a:bodyPr/>
          <a:lstStyle/>
          <a:p>
            <a:pPr algn="l"/>
            <a:r>
              <a:rPr lang="en-US"/>
              <a:t>CONVERT LEGACY JOB DESCRIPTIONS </a:t>
            </a:r>
          </a:p>
        </p:txBody>
      </p:sp>
      <p:sp>
        <p:nvSpPr>
          <p:cNvPr id="3" name="Content Placeholder 2">
            <a:extLst>
              <a:ext uri="{FF2B5EF4-FFF2-40B4-BE49-F238E27FC236}">
                <a16:creationId xmlns:a16="http://schemas.microsoft.com/office/drawing/2014/main" id="{EB021BAF-C58F-37A3-BCF3-D6C5FDAFEF46}"/>
              </a:ext>
            </a:extLst>
          </p:cNvPr>
          <p:cNvSpPr>
            <a:spLocks noGrp="1"/>
          </p:cNvSpPr>
          <p:nvPr>
            <p:ph sz="half" idx="1"/>
          </p:nvPr>
        </p:nvSpPr>
        <p:spPr>
          <a:xfrm>
            <a:off x="1437000" y="1690688"/>
            <a:ext cx="5332397" cy="4674522"/>
          </a:xfrm>
        </p:spPr>
        <p:txBody>
          <a:bodyPr vert="horz" lIns="91440" tIns="45720" rIns="91440" bIns="45720" rtlCol="0" anchor="t">
            <a:normAutofit/>
          </a:bodyPr>
          <a:lstStyle/>
          <a:p>
            <a:pPr>
              <a:lnSpc>
                <a:spcPct val="100000"/>
              </a:lnSpc>
            </a:pPr>
            <a:r>
              <a:rPr lang="en-US" b="1">
                <a:solidFill>
                  <a:srgbClr val="0070C0"/>
                </a:solidFill>
              </a:rPr>
              <a:t>PROJECT OVERVIEW </a:t>
            </a:r>
          </a:p>
          <a:p>
            <a:pPr marL="342900" indent="-342900">
              <a:buChar char="•"/>
            </a:pPr>
            <a:r>
              <a:rPr lang="en-US" sz="1800">
                <a:latin typeface="Century Gothic"/>
                <a:ea typeface="+mn-lt"/>
                <a:cs typeface="+mn-lt"/>
              </a:rPr>
              <a:t>Provide a chatbot to assist with conversion of legacy job descriptions into current format.</a:t>
            </a:r>
            <a:br>
              <a:rPr lang="en-US" sz="1800"/>
            </a:br>
            <a:endParaRPr lang="en-US"/>
          </a:p>
          <a:p>
            <a:pPr>
              <a:lnSpc>
                <a:spcPct val="100000"/>
              </a:lnSpc>
            </a:pPr>
            <a:r>
              <a:rPr lang="en-US" b="1">
                <a:solidFill>
                  <a:srgbClr val="0070C0"/>
                </a:solidFill>
              </a:rPr>
              <a:t>PROJECT GOAL</a:t>
            </a:r>
          </a:p>
          <a:p>
            <a:pPr marL="285750" indent="-285750">
              <a:buChar char="•"/>
            </a:pPr>
            <a:r>
              <a:rPr lang="en-US" sz="1800">
                <a:ea typeface="+mn-lt"/>
                <a:cs typeface="+mn-lt"/>
              </a:rPr>
              <a:t>Reduce time updating legacy job descriptions</a:t>
            </a:r>
            <a:endParaRPr lang="en-US" sz="1800"/>
          </a:p>
          <a:p>
            <a:pPr marL="285750" indent="-285750">
              <a:buChar char="•"/>
            </a:pPr>
            <a:r>
              <a:rPr lang="en-US" sz="1800">
                <a:ea typeface="+mn-lt"/>
                <a:cs typeface="+mn-lt"/>
              </a:rPr>
              <a:t>Seamlessly integrate legacy language into Career Tracks template</a:t>
            </a:r>
            <a:endParaRPr lang="en-US" sz="1800"/>
          </a:p>
          <a:p>
            <a:pPr marL="285750" indent="-285750">
              <a:buChar char="•"/>
            </a:pPr>
            <a:r>
              <a:rPr lang="en-US" sz="1800">
                <a:ea typeface="+mn-lt"/>
                <a:cs typeface="+mn-lt"/>
              </a:rPr>
              <a:t>Remove replication of standard template language</a:t>
            </a:r>
            <a:endParaRPr lang="en-US" sz="1800"/>
          </a:p>
          <a:p>
            <a:pPr marL="342900" indent="-342900">
              <a:buChar char="•"/>
            </a:pPr>
            <a:endParaRPr lang="en-US"/>
          </a:p>
        </p:txBody>
      </p:sp>
      <p:sp>
        <p:nvSpPr>
          <p:cNvPr id="4" name="Slide Number Placeholder 3">
            <a:extLst>
              <a:ext uri="{FF2B5EF4-FFF2-40B4-BE49-F238E27FC236}">
                <a16:creationId xmlns:a16="http://schemas.microsoft.com/office/drawing/2014/main" id="{40DEA554-B3F5-F139-3FC7-8D0B3356A6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A9A9A-8F46-44DD-9838-73B050628A98}" type="slidenum">
              <a:rPr kumimoji="0" lang="en-US" sz="1200" b="0" i="0" u="none" strike="noStrike" kern="1200" cap="none" spc="0" normalizeH="0" baseline="0" noProof="0" smtClean="0">
                <a:ln>
                  <a:noFill/>
                </a:ln>
                <a:solidFill>
                  <a:prstClr val="white">
                    <a:lumMod val="50000"/>
                  </a:prst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lumMod val="50000"/>
                </a:prstClr>
              </a:solidFill>
              <a:effectLst/>
              <a:uLnTx/>
              <a:uFillTx/>
              <a:latin typeface="Century Gothic"/>
              <a:ea typeface="+mn-ea"/>
              <a:cs typeface="+mn-cs"/>
            </a:endParaRPr>
          </a:p>
        </p:txBody>
      </p:sp>
      <p:pic>
        <p:nvPicPr>
          <p:cNvPr id="7" name="Graphic 6" descr="Document with solid fill">
            <a:extLst>
              <a:ext uri="{FF2B5EF4-FFF2-40B4-BE49-F238E27FC236}">
                <a16:creationId xmlns:a16="http://schemas.microsoft.com/office/drawing/2014/main" id="{7BDC4A61-2FF0-67BD-72B5-AAE6D5CED5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78579" y="2251553"/>
            <a:ext cx="1738423" cy="1738423"/>
          </a:xfrm>
          <a:prstGeom prst="rect">
            <a:avLst/>
          </a:prstGeom>
        </p:spPr>
      </p:pic>
      <p:pic>
        <p:nvPicPr>
          <p:cNvPr id="5" name="Graphic 4" descr="Scroll with solid fill">
            <a:extLst>
              <a:ext uri="{FF2B5EF4-FFF2-40B4-BE49-F238E27FC236}">
                <a16:creationId xmlns:a16="http://schemas.microsoft.com/office/drawing/2014/main" id="{0B0E3A99-E66D-7E44-0322-39CB3C6951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40009" y="2245242"/>
            <a:ext cx="1738423" cy="1738423"/>
          </a:xfrm>
          <a:prstGeom prst="rect">
            <a:avLst/>
          </a:prstGeom>
        </p:spPr>
      </p:pic>
      <p:pic>
        <p:nvPicPr>
          <p:cNvPr id="8" name="Graphic 7" descr="Arrow Right with solid fill">
            <a:extLst>
              <a:ext uri="{FF2B5EF4-FFF2-40B4-BE49-F238E27FC236}">
                <a16:creationId xmlns:a16="http://schemas.microsoft.com/office/drawing/2014/main" id="{43D3E2C0-7FC0-EEA7-FE15-69A54C6D44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70335" y="2661684"/>
            <a:ext cx="914400" cy="914400"/>
          </a:xfrm>
          <a:prstGeom prst="rect">
            <a:avLst/>
          </a:prstGeom>
        </p:spPr>
      </p:pic>
    </p:spTree>
    <p:extLst>
      <p:ext uri="{BB962C8B-B14F-4D97-AF65-F5344CB8AC3E}">
        <p14:creationId xmlns:p14="http://schemas.microsoft.com/office/powerpoint/2010/main" val="235425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1FE31-C15F-025A-4D88-570C31D5E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429226-9949-CB1A-AB4A-D706109A7EAB}"/>
              </a:ext>
            </a:extLst>
          </p:cNvPr>
          <p:cNvSpPr>
            <a:spLocks noGrp="1"/>
          </p:cNvSpPr>
          <p:nvPr>
            <p:ph type="title"/>
          </p:nvPr>
        </p:nvSpPr>
        <p:spPr>
          <a:xfrm>
            <a:off x="1340747" y="365125"/>
            <a:ext cx="10245664" cy="1325563"/>
          </a:xfrm>
        </p:spPr>
        <p:txBody>
          <a:bodyPr/>
          <a:lstStyle/>
          <a:p>
            <a:pPr algn="l"/>
            <a:r>
              <a:rPr lang="en-US"/>
              <a:t>FAQs ON-DEMAND </a:t>
            </a:r>
          </a:p>
        </p:txBody>
      </p:sp>
      <p:sp>
        <p:nvSpPr>
          <p:cNvPr id="3" name="Content Placeholder 2">
            <a:extLst>
              <a:ext uri="{FF2B5EF4-FFF2-40B4-BE49-F238E27FC236}">
                <a16:creationId xmlns:a16="http://schemas.microsoft.com/office/drawing/2014/main" id="{5FB2E515-9250-CDC7-4012-E8BE1B273AF3}"/>
              </a:ext>
            </a:extLst>
          </p:cNvPr>
          <p:cNvSpPr>
            <a:spLocks noGrp="1"/>
          </p:cNvSpPr>
          <p:nvPr>
            <p:ph sz="half" idx="1"/>
          </p:nvPr>
        </p:nvSpPr>
        <p:spPr>
          <a:xfrm>
            <a:off x="1437000" y="1690688"/>
            <a:ext cx="6052673" cy="4850414"/>
          </a:xfrm>
        </p:spPr>
        <p:txBody>
          <a:bodyPr>
            <a:normAutofit/>
          </a:bodyPr>
          <a:lstStyle/>
          <a:p>
            <a:pPr>
              <a:lnSpc>
                <a:spcPct val="100000"/>
              </a:lnSpc>
            </a:pPr>
            <a:r>
              <a:rPr lang="en-US" b="1">
                <a:solidFill>
                  <a:srgbClr val="0070C0"/>
                </a:solidFill>
              </a:rPr>
              <a:t>PROJECT OVERVIEW </a:t>
            </a:r>
          </a:p>
          <a:p>
            <a:pPr marL="342900" indent="-342900">
              <a:lnSpc>
                <a:spcPct val="100000"/>
              </a:lnSpc>
              <a:buFont typeface="Arial" panose="020B0604020202020204" pitchFamily="34" charset="0"/>
              <a:buChar char="•"/>
            </a:pPr>
            <a:r>
              <a:rPr lang="en-US" sz="1800"/>
              <a:t>Create an AI chatbot in </a:t>
            </a:r>
            <a:r>
              <a:rPr lang="en-US" sz="1800" err="1"/>
              <a:t>ZotGPT</a:t>
            </a:r>
            <a:r>
              <a:rPr lang="en-US" sz="1800"/>
              <a:t> to generate FAQs from information available online (hr.uci.edu and related HR sites) for HR programs, initiatives, events, etc.</a:t>
            </a:r>
            <a:br>
              <a:rPr lang="en-US"/>
            </a:br>
            <a:endParaRPr lang="en-US"/>
          </a:p>
          <a:p>
            <a:pPr>
              <a:lnSpc>
                <a:spcPct val="100000"/>
              </a:lnSpc>
            </a:pPr>
            <a:r>
              <a:rPr lang="en-US" b="1">
                <a:solidFill>
                  <a:srgbClr val="0070C0"/>
                </a:solidFill>
              </a:rPr>
              <a:t>PROJECT GOAL</a:t>
            </a:r>
          </a:p>
          <a:p>
            <a:pPr marL="342900" indent="-342900">
              <a:lnSpc>
                <a:spcPct val="100000"/>
              </a:lnSpc>
              <a:buFont typeface="Arial" panose="020B0604020202020204" pitchFamily="34" charset="0"/>
              <a:buChar char="•"/>
            </a:pPr>
            <a:r>
              <a:rPr lang="en-US" sz="1800"/>
              <a:t>AI produces first draft FAQ sets for topics</a:t>
            </a:r>
          </a:p>
          <a:p>
            <a:pPr marL="342900" indent="-342900">
              <a:lnSpc>
                <a:spcPct val="100000"/>
              </a:lnSpc>
              <a:buFont typeface="Arial" panose="020B0604020202020204" pitchFamily="34" charset="0"/>
              <a:buChar char="•"/>
            </a:pPr>
            <a:r>
              <a:rPr lang="en-US" sz="1800"/>
              <a:t>Save time having to brainstorm questions that might be answered, and the answers to those answers</a:t>
            </a:r>
          </a:p>
          <a:p>
            <a:pPr marL="342900" indent="-342900">
              <a:lnSpc>
                <a:spcPct val="100000"/>
              </a:lnSpc>
              <a:buFont typeface="Arial" panose="020B0604020202020204" pitchFamily="34" charset="0"/>
              <a:buChar char="•"/>
            </a:pPr>
            <a:r>
              <a:rPr lang="en-US" sz="1800"/>
              <a:t>Include the ability to update FAQs when new information becomes available</a:t>
            </a:r>
          </a:p>
        </p:txBody>
      </p:sp>
      <p:sp>
        <p:nvSpPr>
          <p:cNvPr id="4" name="Slide Number Placeholder 3">
            <a:extLst>
              <a:ext uri="{FF2B5EF4-FFF2-40B4-BE49-F238E27FC236}">
                <a16:creationId xmlns:a16="http://schemas.microsoft.com/office/drawing/2014/main" id="{19681A83-90C2-019B-1ADC-EF6580EEE5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A9A9A-8F46-44DD-9838-73B050628A98}" type="slidenum">
              <a:rPr kumimoji="0" lang="en-US" sz="1200" b="0" i="0" u="none" strike="noStrike" kern="1200" cap="none" spc="0" normalizeH="0" baseline="0" noProof="0" smtClean="0">
                <a:ln>
                  <a:noFill/>
                </a:ln>
                <a:solidFill>
                  <a:prstClr val="white">
                    <a:lumMod val="50000"/>
                  </a:prst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lumMod val="50000"/>
                </a:prstClr>
              </a:solidFill>
              <a:effectLst/>
              <a:uLnTx/>
              <a:uFillTx/>
              <a:latin typeface="Century Gothic"/>
              <a:ea typeface="+mn-ea"/>
              <a:cs typeface="+mn-cs"/>
            </a:endParaRPr>
          </a:p>
        </p:txBody>
      </p:sp>
      <p:pic>
        <p:nvPicPr>
          <p:cNvPr id="7" name="Graphic 6" descr="Question Mark with solid fill">
            <a:extLst>
              <a:ext uri="{FF2B5EF4-FFF2-40B4-BE49-F238E27FC236}">
                <a16:creationId xmlns:a16="http://schemas.microsoft.com/office/drawing/2014/main" id="{B31C0DCC-4E03-AC69-CB16-4798B35634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6240" y="1539240"/>
            <a:ext cx="3048000" cy="3048000"/>
          </a:xfrm>
          <a:prstGeom prst="rect">
            <a:avLst/>
          </a:prstGeom>
        </p:spPr>
      </p:pic>
      <p:pic>
        <p:nvPicPr>
          <p:cNvPr id="5" name="Graphic 4" descr="Question Mark with solid fill">
            <a:extLst>
              <a:ext uri="{FF2B5EF4-FFF2-40B4-BE49-F238E27FC236}">
                <a16:creationId xmlns:a16="http://schemas.microsoft.com/office/drawing/2014/main" id="{E10C685F-F6BB-4724-1F5C-407DD92E9A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3960" y="3454592"/>
            <a:ext cx="1861595" cy="1813368"/>
          </a:xfrm>
          <a:prstGeom prst="rect">
            <a:avLst/>
          </a:prstGeom>
        </p:spPr>
      </p:pic>
      <p:pic>
        <p:nvPicPr>
          <p:cNvPr id="6" name="Graphic 5" descr="Question Mark with solid fill">
            <a:extLst>
              <a:ext uri="{FF2B5EF4-FFF2-40B4-BE49-F238E27FC236}">
                <a16:creationId xmlns:a16="http://schemas.microsoft.com/office/drawing/2014/main" id="{8456BFC6-2156-00F0-9F11-3BBE77B0FA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26600" y="2905952"/>
            <a:ext cx="1241835" cy="1234248"/>
          </a:xfrm>
          <a:prstGeom prst="rect">
            <a:avLst/>
          </a:prstGeom>
        </p:spPr>
      </p:pic>
    </p:spTree>
    <p:extLst>
      <p:ext uri="{BB962C8B-B14F-4D97-AF65-F5344CB8AC3E}">
        <p14:creationId xmlns:p14="http://schemas.microsoft.com/office/powerpoint/2010/main" val="101124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E3CA7-24BC-4218-D087-3BA80C4917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4076CD-22AC-932B-B13D-CE739523A527}"/>
              </a:ext>
            </a:extLst>
          </p:cNvPr>
          <p:cNvSpPr>
            <a:spLocks noGrp="1"/>
          </p:cNvSpPr>
          <p:nvPr>
            <p:ph type="title"/>
          </p:nvPr>
        </p:nvSpPr>
        <p:spPr>
          <a:xfrm>
            <a:off x="1340747" y="365125"/>
            <a:ext cx="10245664" cy="1325563"/>
          </a:xfrm>
        </p:spPr>
        <p:txBody>
          <a:bodyPr/>
          <a:lstStyle/>
          <a:p>
            <a:pPr algn="l"/>
            <a:r>
              <a:rPr lang="en-US"/>
              <a:t>CANDIDATE INTERVIEW SIMULATION</a:t>
            </a:r>
          </a:p>
        </p:txBody>
      </p:sp>
      <p:sp>
        <p:nvSpPr>
          <p:cNvPr id="3" name="Content Placeholder 2">
            <a:extLst>
              <a:ext uri="{FF2B5EF4-FFF2-40B4-BE49-F238E27FC236}">
                <a16:creationId xmlns:a16="http://schemas.microsoft.com/office/drawing/2014/main" id="{0E6A1B60-2F98-CA41-FC9D-07D48C670F9B}"/>
              </a:ext>
            </a:extLst>
          </p:cNvPr>
          <p:cNvSpPr>
            <a:spLocks noGrp="1"/>
          </p:cNvSpPr>
          <p:nvPr>
            <p:ph sz="half" idx="1"/>
          </p:nvPr>
        </p:nvSpPr>
        <p:spPr>
          <a:xfrm>
            <a:off x="1436999" y="1690688"/>
            <a:ext cx="6675733" cy="4799293"/>
          </a:xfrm>
        </p:spPr>
        <p:txBody>
          <a:bodyPr vert="horz" lIns="91440" tIns="45720" rIns="91440" bIns="45720" rtlCol="0" anchor="t">
            <a:noAutofit/>
          </a:bodyPr>
          <a:lstStyle/>
          <a:p>
            <a:pPr>
              <a:lnSpc>
                <a:spcPct val="100000"/>
              </a:lnSpc>
            </a:pPr>
            <a:r>
              <a:rPr lang="en-US" b="1">
                <a:solidFill>
                  <a:srgbClr val="0070C0"/>
                </a:solidFill>
              </a:rPr>
              <a:t>PROJECT OVERVIEW </a:t>
            </a:r>
          </a:p>
          <a:p>
            <a:pPr>
              <a:lnSpc>
                <a:spcPct val="100000"/>
              </a:lnSpc>
            </a:pPr>
            <a:r>
              <a:rPr lang="en-US" sz="1600"/>
              <a:t>Using Roleplay in </a:t>
            </a:r>
            <a:r>
              <a:rPr lang="en-US" sz="1600" err="1"/>
              <a:t>ZotGPT</a:t>
            </a:r>
            <a:r>
              <a:rPr lang="en-US" sz="1600"/>
              <a:t>, this AI solution will interact with internal job candidates to present commonly asked interview questions, evaluate candidate responses, and provide constructive feedback to candidates. The solution will allow candidates to repeat questions and provide their updated responses based on the feedback provided. </a:t>
            </a:r>
          </a:p>
          <a:p>
            <a:pPr>
              <a:lnSpc>
                <a:spcPct val="100000"/>
              </a:lnSpc>
            </a:pPr>
            <a:r>
              <a:rPr lang="en-US" b="1">
                <a:solidFill>
                  <a:srgbClr val="0070C0"/>
                </a:solidFill>
              </a:rPr>
              <a:t>PROJECT GOAL</a:t>
            </a:r>
            <a:endParaRPr lang="en-US">
              <a:solidFill>
                <a:srgbClr val="1B3D6D"/>
              </a:solidFill>
            </a:endParaRPr>
          </a:p>
          <a:p>
            <a:pPr marL="342900" indent="-342900">
              <a:lnSpc>
                <a:spcPct val="100000"/>
              </a:lnSpc>
              <a:buFont typeface="Arial,Sans-Serif"/>
              <a:buChar char="•"/>
            </a:pPr>
            <a:r>
              <a:rPr lang="en-US" sz="1600"/>
              <a:t>Improve the candidate experience.</a:t>
            </a:r>
            <a:endParaRPr lang="en-US" sz="1600">
              <a:solidFill>
                <a:srgbClr val="1B3D6D"/>
              </a:solidFill>
            </a:endParaRPr>
          </a:p>
          <a:p>
            <a:pPr marL="342900" indent="-342900">
              <a:lnSpc>
                <a:spcPct val="100000"/>
              </a:lnSpc>
              <a:buFont typeface="Arial,Sans-Serif"/>
              <a:buChar char="•"/>
            </a:pPr>
            <a:r>
              <a:rPr lang="en-US" sz="1600"/>
              <a:t>Help candidates better prepare for interviews.</a:t>
            </a:r>
            <a:endParaRPr lang="en-US" sz="1600">
              <a:solidFill>
                <a:srgbClr val="1B3D6D"/>
              </a:solidFill>
            </a:endParaRPr>
          </a:p>
          <a:p>
            <a:pPr marL="342900" indent="-342900">
              <a:lnSpc>
                <a:spcPct val="100000"/>
              </a:lnSpc>
              <a:buFont typeface="Arial,Sans-Serif"/>
              <a:buChar char="•"/>
            </a:pPr>
            <a:r>
              <a:rPr lang="en-US" sz="1600"/>
              <a:t>Make interviews more productive for both candidates and hiring teams.</a:t>
            </a:r>
            <a:endParaRPr lang="en-US" sz="1600">
              <a:solidFill>
                <a:srgbClr val="1B3D6D"/>
              </a:solidFill>
            </a:endParaRPr>
          </a:p>
          <a:p>
            <a:pPr marL="342900" indent="-342900">
              <a:lnSpc>
                <a:spcPct val="100000"/>
              </a:lnSpc>
              <a:buFont typeface="Arial,Sans-Serif"/>
              <a:buChar char="•"/>
            </a:pPr>
            <a:r>
              <a:rPr lang="en-US" sz="1600"/>
              <a:t>Continuously update and refine questions and feedback so that candidates can use this tool time and again.</a:t>
            </a:r>
            <a:endParaRPr lang="en-US"/>
          </a:p>
        </p:txBody>
      </p:sp>
      <p:sp>
        <p:nvSpPr>
          <p:cNvPr id="4" name="Slide Number Placeholder 3">
            <a:extLst>
              <a:ext uri="{FF2B5EF4-FFF2-40B4-BE49-F238E27FC236}">
                <a16:creationId xmlns:a16="http://schemas.microsoft.com/office/drawing/2014/main" id="{BD91B1F0-A61B-0B59-384B-75E8811755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A9A9A-8F46-44DD-9838-73B050628A98}" type="slidenum">
              <a:rPr kumimoji="0" lang="en-US" sz="1200" b="0" i="0" u="none" strike="noStrike" kern="1200" cap="none" spc="0" normalizeH="0" baseline="0" noProof="0" smtClean="0">
                <a:ln>
                  <a:noFill/>
                </a:ln>
                <a:solidFill>
                  <a:prstClr val="white">
                    <a:lumMod val="50000"/>
                  </a:prst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lumMod val="50000"/>
                </a:prstClr>
              </a:solidFill>
              <a:effectLst/>
              <a:uLnTx/>
              <a:uFillTx/>
              <a:latin typeface="Century Gothic"/>
              <a:ea typeface="+mn-ea"/>
              <a:cs typeface="+mn-cs"/>
            </a:endParaRPr>
          </a:p>
        </p:txBody>
      </p:sp>
      <p:pic>
        <p:nvPicPr>
          <p:cNvPr id="5" name="Graphic 4" descr="Chat with solid fill">
            <a:extLst>
              <a:ext uri="{FF2B5EF4-FFF2-40B4-BE49-F238E27FC236}">
                <a16:creationId xmlns:a16="http://schemas.microsoft.com/office/drawing/2014/main" id="{1D9614C6-5E0D-BA6F-F22A-2002F52887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6370" y="1389926"/>
            <a:ext cx="3113589" cy="3132881"/>
          </a:xfrm>
          <a:prstGeom prst="rect">
            <a:avLst/>
          </a:prstGeom>
        </p:spPr>
      </p:pic>
    </p:spTree>
    <p:extLst>
      <p:ext uri="{BB962C8B-B14F-4D97-AF65-F5344CB8AC3E}">
        <p14:creationId xmlns:p14="http://schemas.microsoft.com/office/powerpoint/2010/main" val="291346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23999A-4880-EC65-8C7E-BE2267B16AFA}"/>
              </a:ext>
            </a:extLst>
          </p:cNvPr>
          <p:cNvSpPr>
            <a:spLocks noGrp="1"/>
          </p:cNvSpPr>
          <p:nvPr>
            <p:ph type="title"/>
          </p:nvPr>
        </p:nvSpPr>
        <p:spPr/>
        <p:txBody>
          <a:bodyPr/>
          <a:lstStyle/>
          <a:p>
            <a:r>
              <a:rPr lang="en-US"/>
              <a:t>CORRECTIVE ACTION: </a:t>
            </a:r>
            <a:br>
              <a:rPr lang="en-US"/>
            </a:br>
            <a:r>
              <a:rPr lang="en-US"/>
              <a:t>A STRATEGIC HR LEVER</a:t>
            </a:r>
          </a:p>
        </p:txBody>
      </p:sp>
      <p:sp>
        <p:nvSpPr>
          <p:cNvPr id="6" name="Content Placeholder 5">
            <a:extLst>
              <a:ext uri="{FF2B5EF4-FFF2-40B4-BE49-F238E27FC236}">
                <a16:creationId xmlns:a16="http://schemas.microsoft.com/office/drawing/2014/main" id="{D456E32E-2636-000D-F93D-A0F39B87289B}"/>
              </a:ext>
            </a:extLst>
          </p:cNvPr>
          <p:cNvSpPr>
            <a:spLocks noGrp="1"/>
          </p:cNvSpPr>
          <p:nvPr>
            <p:ph sz="half" idx="1"/>
          </p:nvPr>
        </p:nvSpPr>
        <p:spPr>
          <a:xfrm>
            <a:off x="1966292" y="3017638"/>
            <a:ext cx="3840479" cy="3450393"/>
          </a:xfrm>
        </p:spPr>
        <p:txBody>
          <a:bodyPr>
            <a:normAutofit lnSpcReduction="10000"/>
          </a:bodyPr>
          <a:lstStyle/>
          <a:p>
            <a:r>
              <a:rPr lang="en-US" b="1">
                <a:solidFill>
                  <a:schemeClr val="accent1"/>
                </a:solidFill>
              </a:rPr>
              <a:t>EXPECTED IMPACT</a:t>
            </a:r>
          </a:p>
          <a:p>
            <a:pPr marL="342900" indent="-342900" algn="l">
              <a:buFont typeface="Arial" panose="020B0604020202020204" pitchFamily="34" charset="0"/>
              <a:buChar char="•"/>
            </a:pPr>
            <a:r>
              <a:rPr lang="en-US" sz="1600"/>
              <a:t>Streamlined manager self-service via ServiceNow</a:t>
            </a:r>
          </a:p>
          <a:p>
            <a:pPr marL="342900" indent="-342900" algn="l">
              <a:buFont typeface="Arial" panose="020B0604020202020204" pitchFamily="34" charset="0"/>
              <a:buChar char="•"/>
            </a:pPr>
            <a:r>
              <a:rPr lang="en-US" sz="1600"/>
              <a:t>Improved tracking of volume and turnaround time</a:t>
            </a:r>
          </a:p>
          <a:p>
            <a:pPr marL="342900" indent="-342900" algn="l">
              <a:buFont typeface="Arial" panose="020B0604020202020204" pitchFamily="34" charset="0"/>
              <a:buChar char="•"/>
            </a:pPr>
            <a:r>
              <a:rPr lang="en-US" sz="1600"/>
              <a:t>Flexible workload management</a:t>
            </a:r>
          </a:p>
          <a:p>
            <a:pPr marL="342900" indent="-342900" algn="l">
              <a:buFont typeface="Arial" panose="020B0604020202020204" pitchFamily="34" charset="0"/>
              <a:buChar char="•"/>
            </a:pPr>
            <a:r>
              <a:rPr lang="en-US" sz="1600"/>
              <a:t>Faster, standardized corrective action letters using </a:t>
            </a:r>
            <a:r>
              <a:rPr lang="en-US" sz="1600" err="1"/>
              <a:t>ZotAI</a:t>
            </a:r>
            <a:endParaRPr lang="en-US" sz="1600"/>
          </a:p>
          <a:p>
            <a:pPr marL="342900" indent="-342900" algn="l">
              <a:buFont typeface="Arial" panose="020B0604020202020204" pitchFamily="34" charset="0"/>
              <a:buChar char="•"/>
            </a:pPr>
            <a:r>
              <a:rPr lang="en-US" sz="1600"/>
              <a:t>Reduced tactical workload for Client Services</a:t>
            </a:r>
          </a:p>
          <a:p>
            <a:pPr marL="342900" indent="-342900" algn="l">
              <a:buFont typeface="Arial" panose="020B0604020202020204" pitchFamily="34" charset="0"/>
              <a:buChar char="•"/>
            </a:pPr>
            <a:r>
              <a:rPr lang="en-US" sz="1600"/>
              <a:t>Increased leader satisfaction and service quality</a:t>
            </a:r>
          </a:p>
        </p:txBody>
      </p:sp>
      <p:sp>
        <p:nvSpPr>
          <p:cNvPr id="7" name="Content Placeholder 6">
            <a:extLst>
              <a:ext uri="{FF2B5EF4-FFF2-40B4-BE49-F238E27FC236}">
                <a16:creationId xmlns:a16="http://schemas.microsoft.com/office/drawing/2014/main" id="{5E528D3F-48E2-5AF2-FB26-B78281CFC757}"/>
              </a:ext>
            </a:extLst>
          </p:cNvPr>
          <p:cNvSpPr>
            <a:spLocks noGrp="1"/>
          </p:cNvSpPr>
          <p:nvPr>
            <p:ph sz="half" idx="2"/>
          </p:nvPr>
        </p:nvSpPr>
        <p:spPr>
          <a:xfrm>
            <a:off x="6916125" y="3017638"/>
            <a:ext cx="3840479" cy="3431473"/>
          </a:xfrm>
        </p:spPr>
        <p:txBody>
          <a:bodyPr/>
          <a:lstStyle/>
          <a:p>
            <a:r>
              <a:rPr lang="en-US" b="1">
                <a:solidFill>
                  <a:schemeClr val="accent1"/>
                </a:solidFill>
              </a:rPr>
              <a:t>IMPLEMENTATION NEEDS</a:t>
            </a:r>
          </a:p>
          <a:p>
            <a:pPr marL="342900" indent="-342900" algn="l">
              <a:buFont typeface="Arial" panose="020B0604020202020204" pitchFamily="34" charset="0"/>
              <a:buChar char="•"/>
            </a:pPr>
            <a:r>
              <a:rPr lang="en-US" sz="1600"/>
              <a:t>HRIS support to build ServiceNow platform</a:t>
            </a:r>
          </a:p>
          <a:p>
            <a:pPr marL="342900" indent="-342900" algn="l">
              <a:buFont typeface="Arial" panose="020B0604020202020204" pitchFamily="34" charset="0"/>
              <a:buChar char="•"/>
            </a:pPr>
            <a:r>
              <a:rPr lang="en-US" sz="1600" err="1"/>
              <a:t>ZotAI</a:t>
            </a:r>
            <a:r>
              <a:rPr lang="en-US" sz="1600"/>
              <a:t> &amp; OIT integration for AI functionality</a:t>
            </a:r>
          </a:p>
          <a:p>
            <a:pPr marL="342900" indent="-342900" algn="l">
              <a:buFont typeface="Arial" panose="020B0604020202020204" pitchFamily="34" charset="0"/>
              <a:buChar char="•"/>
            </a:pPr>
            <a:r>
              <a:rPr lang="en-US" sz="1600"/>
              <a:t>Training for leaders and Client Services team</a:t>
            </a:r>
          </a:p>
        </p:txBody>
      </p:sp>
      <p:sp>
        <p:nvSpPr>
          <p:cNvPr id="2" name="Slide Number Placeholder 1">
            <a:extLst>
              <a:ext uri="{FF2B5EF4-FFF2-40B4-BE49-F238E27FC236}">
                <a16:creationId xmlns:a16="http://schemas.microsoft.com/office/drawing/2014/main" id="{C025FA94-5035-A6F2-7078-2464B05482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A9A9A-8F46-44DD-9838-73B050628A98}" type="slidenum">
              <a:rPr kumimoji="0" lang="en-US" sz="1200" b="0" i="0" u="none" strike="noStrike" kern="1200" cap="none" spc="0" normalizeH="0" baseline="0" noProof="0" smtClean="0">
                <a:ln>
                  <a:noFill/>
                </a:ln>
                <a:solidFill>
                  <a:prstClr val="white">
                    <a:lumMod val="50000"/>
                  </a:prst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lumMod val="50000"/>
                </a:prstClr>
              </a:solidFill>
              <a:effectLst/>
              <a:uLnTx/>
              <a:uFillTx/>
              <a:latin typeface="Century Gothic"/>
              <a:ea typeface="+mn-ea"/>
              <a:cs typeface="+mn-cs"/>
            </a:endParaRPr>
          </a:p>
        </p:txBody>
      </p:sp>
      <p:pic>
        <p:nvPicPr>
          <p:cNvPr id="4" name="Picture 3" descr="A light bulb with a gear inside&#10;&#10;AI-generated content may be incorrect.">
            <a:extLst>
              <a:ext uri="{FF2B5EF4-FFF2-40B4-BE49-F238E27FC236}">
                <a16:creationId xmlns:a16="http://schemas.microsoft.com/office/drawing/2014/main" id="{91F08585-B7FC-E9B1-0035-5BF1B2B47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0487" y="1690688"/>
            <a:ext cx="1409378" cy="1409378"/>
          </a:xfrm>
          <a:prstGeom prst="rect">
            <a:avLst/>
          </a:prstGeom>
        </p:spPr>
      </p:pic>
      <p:pic>
        <p:nvPicPr>
          <p:cNvPr id="14" name="Graphic 13" descr="Upward trend with solid fill">
            <a:extLst>
              <a:ext uri="{FF2B5EF4-FFF2-40B4-BE49-F238E27FC236}">
                <a16:creationId xmlns:a16="http://schemas.microsoft.com/office/drawing/2014/main" id="{BAA72D94-DBC2-755D-BD2F-6723B5B5AB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4415" y="1893261"/>
            <a:ext cx="1004231" cy="1004231"/>
          </a:xfrm>
          <a:prstGeom prst="rect">
            <a:avLst/>
          </a:prstGeom>
        </p:spPr>
      </p:pic>
    </p:spTree>
    <p:extLst>
      <p:ext uri="{BB962C8B-B14F-4D97-AF65-F5344CB8AC3E}">
        <p14:creationId xmlns:p14="http://schemas.microsoft.com/office/powerpoint/2010/main" val="245139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09C73-7D5E-4FDF-1FAB-09A6BCF389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1CD8D9-00DA-08B4-1673-F6C7C65DF9FA}"/>
              </a:ext>
            </a:extLst>
          </p:cNvPr>
          <p:cNvSpPr>
            <a:spLocks noGrp="1"/>
          </p:cNvSpPr>
          <p:nvPr>
            <p:ph type="title"/>
          </p:nvPr>
        </p:nvSpPr>
        <p:spPr>
          <a:xfrm>
            <a:off x="1079292" y="365125"/>
            <a:ext cx="9755485" cy="921415"/>
          </a:xfrm>
        </p:spPr>
        <p:txBody>
          <a:bodyPr>
            <a:normAutofit/>
          </a:bodyPr>
          <a:lstStyle/>
          <a:p>
            <a:r>
              <a:rPr lang="en-US"/>
              <a:t>AUTOMATING SALARY OFFERS</a:t>
            </a:r>
          </a:p>
        </p:txBody>
      </p:sp>
      <p:sp>
        <p:nvSpPr>
          <p:cNvPr id="5" name="Content Placeholder 4">
            <a:extLst>
              <a:ext uri="{FF2B5EF4-FFF2-40B4-BE49-F238E27FC236}">
                <a16:creationId xmlns:a16="http://schemas.microsoft.com/office/drawing/2014/main" id="{600133BA-553B-17EE-B4F8-16798B6AA74B}"/>
              </a:ext>
            </a:extLst>
          </p:cNvPr>
          <p:cNvSpPr>
            <a:spLocks noGrp="1"/>
          </p:cNvSpPr>
          <p:nvPr>
            <p:ph idx="1"/>
          </p:nvPr>
        </p:nvSpPr>
        <p:spPr>
          <a:xfrm>
            <a:off x="1079292" y="1484766"/>
            <a:ext cx="5999839" cy="4219826"/>
          </a:xfrm>
        </p:spPr>
        <p:txBody>
          <a:bodyPr/>
          <a:lstStyle/>
          <a:p>
            <a:pPr>
              <a:lnSpc>
                <a:spcPct val="100000"/>
              </a:lnSpc>
            </a:pPr>
            <a:r>
              <a:rPr lang="en-US" sz="1800">
                <a:solidFill>
                  <a:srgbClr val="0064A4"/>
                </a:solidFill>
              </a:rPr>
              <a:t>FUNCTION DESCRIPTION </a:t>
            </a:r>
          </a:p>
          <a:p>
            <a:pPr>
              <a:lnSpc>
                <a:spcPct val="100000"/>
              </a:lnSpc>
            </a:pPr>
            <a:r>
              <a:rPr lang="en-US" sz="1800" b="0"/>
              <a:t>Automate steps of salary offer analysis process, where possible, to reduce time and duplication of effort and increase efficiency and consistency across the enterprise.</a:t>
            </a:r>
          </a:p>
          <a:p>
            <a:pPr>
              <a:lnSpc>
                <a:spcPct val="100000"/>
              </a:lnSpc>
            </a:pPr>
            <a:endParaRPr lang="en-US" sz="1800" b="0"/>
          </a:p>
          <a:p>
            <a:pPr>
              <a:lnSpc>
                <a:spcPct val="100000"/>
              </a:lnSpc>
            </a:pPr>
            <a:r>
              <a:rPr lang="en-US" sz="1800">
                <a:solidFill>
                  <a:srgbClr val="0064A4"/>
                </a:solidFill>
              </a:rPr>
              <a:t>IMPORTANCE OF FUNCTION</a:t>
            </a:r>
          </a:p>
          <a:p>
            <a:pPr>
              <a:lnSpc>
                <a:spcPct val="100000"/>
              </a:lnSpc>
            </a:pPr>
            <a:r>
              <a:rPr lang="en-US" sz="1800" b="0"/>
              <a:t>It’s critical to conduct salary offer analyses in a timely manner to ensure competitiveness, fairness, equity and fiscal responsibility.</a:t>
            </a:r>
            <a:endParaRPr lang="en-US" sz="1800"/>
          </a:p>
          <a:p>
            <a:endParaRPr lang="en-US"/>
          </a:p>
        </p:txBody>
      </p:sp>
      <p:sp>
        <p:nvSpPr>
          <p:cNvPr id="3" name="Slide Number Placeholder 2">
            <a:extLst>
              <a:ext uri="{FF2B5EF4-FFF2-40B4-BE49-F238E27FC236}">
                <a16:creationId xmlns:a16="http://schemas.microsoft.com/office/drawing/2014/main" id="{81FFB1A3-E989-6B50-0465-C396996FD0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A9A9A-8F46-44DD-9838-73B050628A98}" type="slidenum">
              <a:rPr kumimoji="0" lang="en-US" sz="1200" b="0" i="0" u="none" strike="noStrike" kern="1200" cap="none" spc="0" normalizeH="0" baseline="0" noProof="0" smtClean="0">
                <a:ln>
                  <a:noFill/>
                </a:ln>
                <a:solidFill>
                  <a:prstClr val="white">
                    <a:lumMod val="50000"/>
                  </a:prstClr>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lumMod val="50000"/>
                </a:prstClr>
              </a:solidFill>
              <a:effectLst/>
              <a:uLnTx/>
              <a:uFillTx/>
              <a:latin typeface="Century Gothic"/>
              <a:ea typeface="+mn-ea"/>
              <a:cs typeface="+mn-cs"/>
            </a:endParaRPr>
          </a:p>
        </p:txBody>
      </p:sp>
      <p:pic>
        <p:nvPicPr>
          <p:cNvPr id="8" name="Graphic 7" descr="Workflow with solid fill">
            <a:extLst>
              <a:ext uri="{FF2B5EF4-FFF2-40B4-BE49-F238E27FC236}">
                <a16:creationId xmlns:a16="http://schemas.microsoft.com/office/drawing/2014/main" id="{A4857234-5E28-7F44-DE49-82D99D2570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1104" y="1283826"/>
            <a:ext cx="3779133" cy="3730906"/>
          </a:xfrm>
          <a:prstGeom prst="rect">
            <a:avLst/>
          </a:prstGeom>
        </p:spPr>
      </p:pic>
      <p:pic>
        <p:nvPicPr>
          <p:cNvPr id="9" name="Graphic 8" descr="Dollar with solid fill">
            <a:extLst>
              <a:ext uri="{FF2B5EF4-FFF2-40B4-BE49-F238E27FC236}">
                <a16:creationId xmlns:a16="http://schemas.microsoft.com/office/drawing/2014/main" id="{7D2D9065-5BE3-3658-3E7D-3C696A5BD1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27357" y="3820609"/>
            <a:ext cx="596097" cy="596097"/>
          </a:xfrm>
          <a:prstGeom prst="rect">
            <a:avLst/>
          </a:prstGeom>
        </p:spPr>
      </p:pic>
    </p:spTree>
    <p:custDataLst>
      <p:tags r:id="rId1"/>
    </p:custDataLst>
    <p:extLst>
      <p:ext uri="{BB962C8B-B14F-4D97-AF65-F5344CB8AC3E}">
        <p14:creationId xmlns:p14="http://schemas.microsoft.com/office/powerpoint/2010/main" val="7002180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UCI HR 092822">
      <a:dk1>
        <a:srgbClr val="1B3D6D"/>
      </a:dk1>
      <a:lt1>
        <a:sysClr val="window" lastClr="FFFFFF"/>
      </a:lt1>
      <a:dk2>
        <a:srgbClr val="595959"/>
      </a:dk2>
      <a:lt2>
        <a:srgbClr val="F2F2F2"/>
      </a:lt2>
      <a:accent1>
        <a:srgbClr val="0064A4"/>
      </a:accent1>
      <a:accent2>
        <a:srgbClr val="ED7D31"/>
      </a:accent2>
      <a:accent3>
        <a:srgbClr val="7F7F7F"/>
      </a:accent3>
      <a:accent4>
        <a:srgbClr val="F1AF1D"/>
      </a:accent4>
      <a:accent5>
        <a:srgbClr val="6AA2B8"/>
      </a:accent5>
      <a:accent6>
        <a:srgbClr val="F06025"/>
      </a:accent6>
      <a:hlink>
        <a:srgbClr val="00B0F0"/>
      </a:hlink>
      <a:folHlink>
        <a:srgbClr val="0084B4"/>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AC49431-7933-43D7-B16B-03F3C15F7291}" vid="{0A052E87-A37E-4631-A08E-F00D0D75DB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458</Words>
  <Application>Microsoft Office PowerPoint</Application>
  <PresentationFormat>Widescreen</PresentationFormat>
  <Paragraphs>71</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Arial,Sans-Serif</vt:lpstr>
      <vt:lpstr>Calibri</vt:lpstr>
      <vt:lpstr>Century Gothic</vt:lpstr>
      <vt:lpstr>1_Office Theme</vt:lpstr>
      <vt:lpstr>EXAMPLES OF AI IN HR</vt:lpstr>
      <vt:lpstr>CHATBOT FOR HR.UCI.EDU</vt:lpstr>
      <vt:lpstr>CONVERT LEGACY JOB DESCRIPTIONS </vt:lpstr>
      <vt:lpstr>FAQs ON-DEMAND </vt:lpstr>
      <vt:lpstr>CANDIDATE INTERVIEW SIMULATION</vt:lpstr>
      <vt:lpstr>CORRECTIVE ACTION:  A STRATEGIC HR LEVER</vt:lpstr>
      <vt:lpstr>AUTOMATING SALARY OFFERS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Katherine A Hills</dc:creator>
  <cp:lastModifiedBy>Katherine A Hills</cp:lastModifiedBy>
  <cp:revision>1</cp:revision>
  <dcterms:created xsi:type="dcterms:W3CDTF">2025-10-08T15:21:54Z</dcterms:created>
  <dcterms:modified xsi:type="dcterms:W3CDTF">2025-10-08T15:23:46Z</dcterms:modified>
</cp:coreProperties>
</file>